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C5C5"/>
    <a:srgbClr val="C0C0C0"/>
    <a:srgbClr val="DDDDDD"/>
    <a:srgbClr val="333333"/>
    <a:srgbClr val="FFFFFF"/>
    <a:srgbClr val="70A8DA"/>
    <a:srgbClr val="357DA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54" autoAdjust="0"/>
    <p:restoredTop sz="93743" autoAdjust="0"/>
  </p:normalViewPr>
  <p:slideViewPr>
    <p:cSldViewPr>
      <p:cViewPr varScale="1">
        <p:scale>
          <a:sx n="69" d="100"/>
          <a:sy n="69" d="100"/>
        </p:scale>
        <p:origin x="-5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60994D-592B-4E36-A769-653D249D22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9039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EE0F15-0ED4-4A33-958C-0DC68A82D162}" type="slidenum">
              <a:rPr lang="en-US"/>
              <a:pPr/>
              <a:t>4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Content Layouts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5" name="Rectangle 73"/>
          <p:cNvSpPr>
            <a:spLocks noChangeArrowheads="1"/>
          </p:cNvSpPr>
          <p:nvPr/>
        </p:nvSpPr>
        <p:spPr bwMode="gray">
          <a:xfrm>
            <a:off x="1698625" y="3705225"/>
            <a:ext cx="742950" cy="7429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6" name="Rectangle 44" descr="3"/>
          <p:cNvSpPr>
            <a:spLocks noChangeArrowheads="1"/>
          </p:cNvSpPr>
          <p:nvPr/>
        </p:nvSpPr>
        <p:spPr bwMode="gray">
          <a:xfrm>
            <a:off x="2492375" y="4510088"/>
            <a:ext cx="742950" cy="744537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6" name="Rectangle 34" descr="5"/>
          <p:cNvSpPr>
            <a:spLocks noChangeArrowheads="1"/>
          </p:cNvSpPr>
          <p:nvPr/>
        </p:nvSpPr>
        <p:spPr bwMode="gray">
          <a:xfrm>
            <a:off x="915988" y="4510088"/>
            <a:ext cx="742950" cy="744537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1703388" y="5314950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6" name="Rectangle 54"/>
          <p:cNvSpPr>
            <a:spLocks noChangeArrowheads="1"/>
          </p:cNvSpPr>
          <p:nvPr/>
        </p:nvSpPr>
        <p:spPr bwMode="gray">
          <a:xfrm>
            <a:off x="128588" y="3705225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gray">
          <a:xfrm>
            <a:off x="2492375" y="3705225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47" name="Group 75"/>
          <p:cNvGrpSpPr>
            <a:grpSpLocks/>
          </p:cNvGrpSpPr>
          <p:nvPr/>
        </p:nvGrpSpPr>
        <p:grpSpPr bwMode="auto">
          <a:xfrm>
            <a:off x="112713" y="5954713"/>
            <a:ext cx="8936037" cy="631825"/>
            <a:chOff x="71" y="3751"/>
            <a:chExt cx="5629" cy="398"/>
          </a:xfrm>
        </p:grpSpPr>
        <p:sp>
          <p:nvSpPr>
            <p:cNvPr id="3096" name="Freeform 24"/>
            <p:cNvSpPr>
              <a:spLocks/>
            </p:cNvSpPr>
            <p:nvPr userDrawn="1"/>
          </p:nvSpPr>
          <p:spPr bwMode="gray">
            <a:xfrm>
              <a:off x="71" y="3751"/>
              <a:ext cx="5626" cy="349"/>
            </a:xfrm>
            <a:custGeom>
              <a:avLst/>
              <a:gdLst/>
              <a:ahLst/>
              <a:cxnLst>
                <a:cxn ang="0">
                  <a:pos x="5626" y="349"/>
                </a:cxn>
                <a:cxn ang="0">
                  <a:pos x="0" y="349"/>
                </a:cxn>
                <a:cxn ang="0">
                  <a:pos x="0" y="187"/>
                </a:cxn>
                <a:cxn ang="0">
                  <a:pos x="0" y="114"/>
                </a:cxn>
                <a:cxn ang="0">
                  <a:pos x="4064" y="118"/>
                </a:cxn>
                <a:cxn ang="0">
                  <a:pos x="4329" y="0"/>
                </a:cxn>
                <a:cxn ang="0">
                  <a:pos x="5623" y="0"/>
                </a:cxn>
                <a:cxn ang="0">
                  <a:pos x="5626" y="349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78" y="103"/>
                    <a:pt x="3343" y="137"/>
                    <a:pt x="4064" y="118"/>
                  </a:cubicBezTo>
                  <a:lnTo>
                    <a:pt x="4329" y="0"/>
                  </a:lnTo>
                  <a:lnTo>
                    <a:pt x="5623" y="0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5"/>
            <p:cNvSpPr>
              <a:spLocks/>
            </p:cNvSpPr>
            <p:nvPr userDrawn="1"/>
          </p:nvSpPr>
          <p:spPr bwMode="gray">
            <a:xfrm>
              <a:off x="71" y="3800"/>
              <a:ext cx="5626" cy="349"/>
            </a:xfrm>
            <a:custGeom>
              <a:avLst/>
              <a:gdLst/>
              <a:ahLst/>
              <a:cxnLst>
                <a:cxn ang="0">
                  <a:pos x="5626" y="349"/>
                </a:cxn>
                <a:cxn ang="0">
                  <a:pos x="0" y="349"/>
                </a:cxn>
                <a:cxn ang="0">
                  <a:pos x="0" y="187"/>
                </a:cxn>
                <a:cxn ang="0">
                  <a:pos x="0" y="114"/>
                </a:cxn>
                <a:cxn ang="0">
                  <a:pos x="4082" y="118"/>
                </a:cxn>
                <a:cxn ang="0">
                  <a:pos x="4345" y="0"/>
                </a:cxn>
                <a:cxn ang="0">
                  <a:pos x="5623" y="6"/>
                </a:cxn>
                <a:cxn ang="0">
                  <a:pos x="5626" y="349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80" y="103"/>
                    <a:pt x="3358" y="137"/>
                    <a:pt x="4082" y="118"/>
                  </a:cubicBezTo>
                  <a:lnTo>
                    <a:pt x="4345" y="0"/>
                  </a:lnTo>
                  <a:lnTo>
                    <a:pt x="5623" y="6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6"/>
            <p:cNvSpPr>
              <a:spLocks/>
            </p:cNvSpPr>
            <p:nvPr userDrawn="1"/>
          </p:nvSpPr>
          <p:spPr bwMode="gray">
            <a:xfrm>
              <a:off x="4209" y="3833"/>
              <a:ext cx="1491" cy="88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223" y="0"/>
                </a:cxn>
                <a:cxn ang="0">
                  <a:pos x="1491" y="0"/>
                </a:cxn>
                <a:cxn ang="0">
                  <a:pos x="1488" y="60"/>
                </a:cxn>
                <a:cxn ang="0">
                  <a:pos x="383" y="59"/>
                </a:cxn>
                <a:cxn ang="0">
                  <a:pos x="273" y="88"/>
                </a:cxn>
                <a:cxn ang="0">
                  <a:pos x="0" y="84"/>
                </a:cxn>
              </a:cxnLst>
              <a:rect l="0" t="0" r="r" b="b"/>
              <a:pathLst>
                <a:path w="1491" h="88">
                  <a:moveTo>
                    <a:pt x="0" y="84"/>
                  </a:moveTo>
                  <a:lnTo>
                    <a:pt x="223" y="0"/>
                  </a:lnTo>
                  <a:lnTo>
                    <a:pt x="1491" y="0"/>
                  </a:lnTo>
                  <a:lnTo>
                    <a:pt x="1488" y="60"/>
                  </a:lnTo>
                  <a:lnTo>
                    <a:pt x="383" y="59"/>
                  </a:lnTo>
                  <a:lnTo>
                    <a:pt x="273" y="8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9" name="Group 7"/>
          <p:cNvGrpSpPr>
            <a:grpSpLocks/>
          </p:cNvGrpSpPr>
          <p:nvPr/>
        </p:nvGrpSpPr>
        <p:grpSpPr bwMode="auto">
          <a:xfrm rot="10800000">
            <a:off x="6003925" y="1778000"/>
            <a:ext cx="2768600" cy="779463"/>
            <a:chOff x="1566" y="164"/>
            <a:chExt cx="1455" cy="425"/>
          </a:xfrm>
        </p:grpSpPr>
        <p:sp>
          <p:nvSpPr>
            <p:cNvPr id="3080" name="Freeform 8"/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/>
              <a:ahLst/>
              <a:cxnLst>
                <a:cxn ang="0">
                  <a:pos x="37" y="36"/>
                </a:cxn>
                <a:cxn ang="0">
                  <a:pos x="35" y="36"/>
                </a:cxn>
                <a:cxn ang="0">
                  <a:pos x="30" y="36"/>
                </a:cxn>
                <a:cxn ang="0">
                  <a:pos x="22" y="34"/>
                </a:cxn>
                <a:cxn ang="0">
                  <a:pos x="15" y="30"/>
                </a:cxn>
                <a:cxn ang="0">
                  <a:pos x="7" y="23"/>
                </a:cxn>
                <a:cxn ang="0">
                  <a:pos x="3" y="13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7" y="1"/>
                </a:cxn>
                <a:cxn ang="0">
                  <a:pos x="15" y="3"/>
                </a:cxn>
                <a:cxn ang="0">
                  <a:pos x="23" y="5"/>
                </a:cxn>
                <a:cxn ang="0">
                  <a:pos x="30" y="11"/>
                </a:cxn>
                <a:cxn ang="0">
                  <a:pos x="37" y="20"/>
                </a:cxn>
                <a:cxn ang="0">
                  <a:pos x="39" y="34"/>
                </a:cxn>
                <a:cxn ang="0">
                  <a:pos x="39" y="121"/>
                </a:cxn>
                <a:cxn ang="0">
                  <a:pos x="37" y="121"/>
                </a:cxn>
                <a:cxn ang="0">
                  <a:pos x="37" y="36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/>
              <a:ahLst/>
              <a:cxnLst>
                <a:cxn ang="0">
                  <a:pos x="3" y="42"/>
                </a:cxn>
                <a:cxn ang="0">
                  <a:pos x="6" y="42"/>
                </a:cxn>
                <a:cxn ang="0">
                  <a:pos x="12" y="42"/>
                </a:cxn>
                <a:cxn ang="0">
                  <a:pos x="20" y="39"/>
                </a:cxn>
                <a:cxn ang="0">
                  <a:pos x="29" y="35"/>
                </a:cxn>
                <a:cxn ang="0">
                  <a:pos x="37" y="27"/>
                </a:cxn>
                <a:cxn ang="0">
                  <a:pos x="43" y="17"/>
                </a:cxn>
                <a:cxn ang="0">
                  <a:pos x="45" y="2"/>
                </a:cxn>
                <a:cxn ang="0">
                  <a:pos x="43" y="0"/>
                </a:cxn>
                <a:cxn ang="0">
                  <a:pos x="37" y="2"/>
                </a:cxn>
                <a:cxn ang="0">
                  <a:pos x="29" y="3"/>
                </a:cxn>
                <a:cxn ang="0">
                  <a:pos x="19" y="7"/>
                </a:cxn>
                <a:cxn ang="0">
                  <a:pos x="11" y="14"/>
                </a:cxn>
                <a:cxn ang="0">
                  <a:pos x="4" y="23"/>
                </a:cxn>
                <a:cxn ang="0">
                  <a:pos x="0" y="39"/>
                </a:cxn>
                <a:cxn ang="0">
                  <a:pos x="0" y="139"/>
                </a:cxn>
                <a:cxn ang="0">
                  <a:pos x="3" y="139"/>
                </a:cxn>
                <a:cxn ang="0">
                  <a:pos x="3" y="42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/>
              <a:ahLst/>
              <a:cxnLst>
                <a:cxn ang="0">
                  <a:pos x="68" y="67"/>
                </a:cxn>
                <a:cxn ang="0">
                  <a:pos x="67" y="67"/>
                </a:cxn>
                <a:cxn ang="0">
                  <a:pos x="60" y="66"/>
                </a:cxn>
                <a:cxn ang="0">
                  <a:pos x="50" y="64"/>
                </a:cxn>
                <a:cxn ang="0">
                  <a:pos x="41" y="62"/>
                </a:cxn>
                <a:cxn ang="0">
                  <a:pos x="29" y="55"/>
                </a:cxn>
                <a:cxn ang="0">
                  <a:pos x="18" y="47"/>
                </a:cxn>
                <a:cxn ang="0">
                  <a:pos x="10" y="35"/>
                </a:cxn>
                <a:cxn ang="0">
                  <a:pos x="3" y="2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30" y="2"/>
                </a:cxn>
                <a:cxn ang="0">
                  <a:pos x="41" y="6"/>
                </a:cxn>
                <a:cxn ang="0">
                  <a:pos x="53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5" y="45"/>
                </a:cxn>
                <a:cxn ang="0">
                  <a:pos x="79" y="36"/>
                </a:cxn>
                <a:cxn ang="0">
                  <a:pos x="84" y="25"/>
                </a:cxn>
                <a:cxn ang="0">
                  <a:pos x="92" y="16"/>
                </a:cxn>
                <a:cxn ang="0">
                  <a:pos x="106" y="8"/>
                </a:cxn>
                <a:cxn ang="0">
                  <a:pos x="123" y="2"/>
                </a:cxn>
                <a:cxn ang="0">
                  <a:pos x="146" y="0"/>
                </a:cxn>
                <a:cxn ang="0">
                  <a:pos x="145" y="2"/>
                </a:cxn>
                <a:cxn ang="0">
                  <a:pos x="145" y="8"/>
                </a:cxn>
                <a:cxn ang="0">
                  <a:pos x="143" y="17"/>
                </a:cxn>
                <a:cxn ang="0">
                  <a:pos x="139" y="28"/>
                </a:cxn>
                <a:cxn ang="0">
                  <a:pos x="134" y="39"/>
                </a:cxn>
                <a:cxn ang="0">
                  <a:pos x="126" y="49"/>
                </a:cxn>
                <a:cxn ang="0">
                  <a:pos x="114" y="59"/>
                </a:cxn>
                <a:cxn ang="0">
                  <a:pos x="98" y="64"/>
                </a:cxn>
                <a:cxn ang="0">
                  <a:pos x="79" y="67"/>
                </a:cxn>
                <a:cxn ang="0">
                  <a:pos x="79" y="211"/>
                </a:cxn>
                <a:cxn ang="0">
                  <a:pos x="68" y="211"/>
                </a:cxn>
                <a:cxn ang="0">
                  <a:pos x="68" y="67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/>
              <a:ahLst/>
              <a:cxnLst>
                <a:cxn ang="0">
                  <a:pos x="67" y="67"/>
                </a:cxn>
                <a:cxn ang="0">
                  <a:pos x="66" y="67"/>
                </a:cxn>
                <a:cxn ang="0">
                  <a:pos x="59" y="66"/>
                </a:cxn>
                <a:cxn ang="0">
                  <a:pos x="50" y="64"/>
                </a:cxn>
                <a:cxn ang="0">
                  <a:pos x="39" y="62"/>
                </a:cxn>
                <a:cxn ang="0">
                  <a:pos x="28" y="55"/>
                </a:cxn>
                <a:cxn ang="0">
                  <a:pos x="17" y="47"/>
                </a:cxn>
                <a:cxn ang="0">
                  <a:pos x="9" y="35"/>
                </a:cxn>
                <a:cxn ang="0">
                  <a:pos x="2" y="2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9" y="0"/>
                </a:cxn>
                <a:cxn ang="0">
                  <a:pos x="17" y="0"/>
                </a:cxn>
                <a:cxn ang="0">
                  <a:pos x="28" y="2"/>
                </a:cxn>
                <a:cxn ang="0">
                  <a:pos x="40" y="6"/>
                </a:cxn>
                <a:cxn ang="0">
                  <a:pos x="51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4" y="45"/>
                </a:cxn>
                <a:cxn ang="0">
                  <a:pos x="77" y="36"/>
                </a:cxn>
                <a:cxn ang="0">
                  <a:pos x="82" y="25"/>
                </a:cxn>
                <a:cxn ang="0">
                  <a:pos x="91" y="16"/>
                </a:cxn>
                <a:cxn ang="0">
                  <a:pos x="105" y="8"/>
                </a:cxn>
                <a:cxn ang="0">
                  <a:pos x="121" y="2"/>
                </a:cxn>
                <a:cxn ang="0">
                  <a:pos x="144" y="0"/>
                </a:cxn>
                <a:cxn ang="0">
                  <a:pos x="144" y="2"/>
                </a:cxn>
                <a:cxn ang="0">
                  <a:pos x="144" y="8"/>
                </a:cxn>
                <a:cxn ang="0">
                  <a:pos x="141" y="17"/>
                </a:cxn>
                <a:cxn ang="0">
                  <a:pos x="139" y="28"/>
                </a:cxn>
                <a:cxn ang="0">
                  <a:pos x="133" y="39"/>
                </a:cxn>
                <a:cxn ang="0">
                  <a:pos x="125" y="49"/>
                </a:cxn>
                <a:cxn ang="0">
                  <a:pos x="113" y="59"/>
                </a:cxn>
                <a:cxn ang="0">
                  <a:pos x="97" y="64"/>
                </a:cxn>
                <a:cxn ang="0">
                  <a:pos x="77" y="67"/>
                </a:cxn>
                <a:cxn ang="0">
                  <a:pos x="77" y="211"/>
                </a:cxn>
                <a:cxn ang="0">
                  <a:pos x="67" y="211"/>
                </a:cxn>
                <a:cxn ang="0">
                  <a:pos x="67" y="67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/>
              <a:ahLst/>
              <a:cxnLst>
                <a:cxn ang="0">
                  <a:pos x="42" y="43"/>
                </a:cxn>
                <a:cxn ang="0">
                  <a:pos x="39" y="42"/>
                </a:cxn>
                <a:cxn ang="0">
                  <a:pos x="33" y="42"/>
                </a:cxn>
                <a:cxn ang="0">
                  <a:pos x="25" y="39"/>
                </a:cxn>
                <a:cxn ang="0">
                  <a:pos x="16" y="35"/>
                </a:cxn>
                <a:cxn ang="0">
                  <a:pos x="8" y="27"/>
                </a:cxn>
                <a:cxn ang="0">
                  <a:pos x="2" y="16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29" y="8"/>
                </a:cxn>
                <a:cxn ang="0">
                  <a:pos x="37" y="15"/>
                </a:cxn>
                <a:cxn ang="0">
                  <a:pos x="42" y="26"/>
                </a:cxn>
                <a:cxn ang="0">
                  <a:pos x="45" y="39"/>
                </a:cxn>
                <a:cxn ang="0">
                  <a:pos x="45" y="38"/>
                </a:cxn>
                <a:cxn ang="0">
                  <a:pos x="45" y="34"/>
                </a:cxn>
                <a:cxn ang="0">
                  <a:pos x="46" y="27"/>
                </a:cxn>
                <a:cxn ang="0">
                  <a:pos x="49" y="20"/>
                </a:cxn>
                <a:cxn ang="0">
                  <a:pos x="54" y="14"/>
                </a:cxn>
                <a:cxn ang="0">
                  <a:pos x="62" y="7"/>
                </a:cxn>
                <a:cxn ang="0">
                  <a:pos x="73" y="3"/>
                </a:cxn>
                <a:cxn ang="0">
                  <a:pos x="89" y="0"/>
                </a:cxn>
                <a:cxn ang="0">
                  <a:pos x="89" y="3"/>
                </a:cxn>
                <a:cxn ang="0">
                  <a:pos x="88" y="10"/>
                </a:cxn>
                <a:cxn ang="0">
                  <a:pos x="87" y="18"/>
                </a:cxn>
                <a:cxn ang="0">
                  <a:pos x="81" y="26"/>
                </a:cxn>
                <a:cxn ang="0">
                  <a:pos x="74" y="34"/>
                </a:cxn>
                <a:cxn ang="0">
                  <a:pos x="64" y="41"/>
                </a:cxn>
                <a:cxn ang="0">
                  <a:pos x="47" y="43"/>
                </a:cxn>
                <a:cxn ang="0">
                  <a:pos x="47" y="132"/>
                </a:cxn>
                <a:cxn ang="0">
                  <a:pos x="42" y="132"/>
                </a:cxn>
                <a:cxn ang="0">
                  <a:pos x="42" y="43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/>
              <a:ahLst/>
              <a:cxnLst>
                <a:cxn ang="0">
                  <a:pos x="43" y="43"/>
                </a:cxn>
                <a:cxn ang="0">
                  <a:pos x="41" y="43"/>
                </a:cxn>
                <a:cxn ang="0">
                  <a:pos x="35" y="43"/>
                </a:cxn>
                <a:cxn ang="0">
                  <a:pos x="27" y="41"/>
                </a:cxn>
                <a:cxn ang="0">
                  <a:pos x="18" y="35"/>
                </a:cxn>
                <a:cxn ang="0">
                  <a:pos x="8" y="28"/>
                </a:cxn>
                <a:cxn ang="0">
                  <a:pos x="3" y="16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8" y="0"/>
                </a:cxn>
                <a:cxn ang="0">
                  <a:pos x="17" y="1"/>
                </a:cxn>
                <a:cxn ang="0">
                  <a:pos x="26" y="6"/>
                </a:cxn>
                <a:cxn ang="0">
                  <a:pos x="35" y="12"/>
                </a:cxn>
                <a:cxn ang="0">
                  <a:pos x="42" y="24"/>
                </a:cxn>
                <a:cxn ang="0">
                  <a:pos x="48" y="41"/>
                </a:cxn>
                <a:cxn ang="0">
                  <a:pos x="48" y="90"/>
                </a:cxn>
                <a:cxn ang="0">
                  <a:pos x="48" y="88"/>
                </a:cxn>
                <a:cxn ang="0">
                  <a:pos x="48" y="82"/>
                </a:cxn>
                <a:cxn ang="0">
                  <a:pos x="50" y="74"/>
                </a:cxn>
                <a:cxn ang="0">
                  <a:pos x="54" y="66"/>
                </a:cxn>
                <a:cxn ang="0">
                  <a:pos x="61" y="58"/>
                </a:cxn>
                <a:cxn ang="0">
                  <a:pos x="72" y="53"/>
                </a:cxn>
                <a:cxn ang="0">
                  <a:pos x="87" y="50"/>
                </a:cxn>
                <a:cxn ang="0">
                  <a:pos x="88" y="51"/>
                </a:cxn>
                <a:cxn ang="0">
                  <a:pos x="88" y="57"/>
                </a:cxn>
                <a:cxn ang="0">
                  <a:pos x="87" y="64"/>
                </a:cxn>
                <a:cxn ang="0">
                  <a:pos x="84" y="72"/>
                </a:cxn>
                <a:cxn ang="0">
                  <a:pos x="80" y="80"/>
                </a:cxn>
                <a:cxn ang="0">
                  <a:pos x="73" y="86"/>
                </a:cxn>
                <a:cxn ang="0">
                  <a:pos x="62" y="92"/>
                </a:cxn>
                <a:cxn ang="0">
                  <a:pos x="48" y="93"/>
                </a:cxn>
                <a:cxn ang="0">
                  <a:pos x="48" y="186"/>
                </a:cxn>
                <a:cxn ang="0">
                  <a:pos x="43" y="186"/>
                </a:cxn>
                <a:cxn ang="0">
                  <a:pos x="43" y="143"/>
                </a:cxn>
                <a:cxn ang="0">
                  <a:pos x="42" y="143"/>
                </a:cxn>
                <a:cxn ang="0">
                  <a:pos x="37" y="142"/>
                </a:cxn>
                <a:cxn ang="0">
                  <a:pos x="29" y="140"/>
                </a:cxn>
                <a:cxn ang="0">
                  <a:pos x="22" y="136"/>
                </a:cxn>
                <a:cxn ang="0">
                  <a:pos x="14" y="130"/>
                </a:cxn>
                <a:cxn ang="0">
                  <a:pos x="8" y="120"/>
                </a:cxn>
                <a:cxn ang="0">
                  <a:pos x="7" y="105"/>
                </a:cxn>
                <a:cxn ang="0">
                  <a:pos x="8" y="105"/>
                </a:cxn>
                <a:cxn ang="0">
                  <a:pos x="12" y="107"/>
                </a:cxn>
                <a:cxn ang="0">
                  <a:pos x="19" y="108"/>
                </a:cxn>
                <a:cxn ang="0">
                  <a:pos x="26" y="111"/>
                </a:cxn>
                <a:cxn ang="0">
                  <a:pos x="34" y="117"/>
                </a:cxn>
                <a:cxn ang="0">
                  <a:pos x="39" y="127"/>
                </a:cxn>
                <a:cxn ang="0">
                  <a:pos x="43" y="140"/>
                </a:cxn>
                <a:cxn ang="0">
                  <a:pos x="43" y="43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/>
              <a:ahLst/>
              <a:cxnLst>
                <a:cxn ang="0">
                  <a:pos x="85" y="84"/>
                </a:cxn>
                <a:cxn ang="0">
                  <a:pos x="101" y="81"/>
                </a:cxn>
                <a:cxn ang="0">
                  <a:pos x="124" y="73"/>
                </a:cxn>
                <a:cxn ang="0">
                  <a:pos x="148" y="56"/>
                </a:cxn>
                <a:cxn ang="0">
                  <a:pos x="163" y="23"/>
                </a:cxn>
                <a:cxn ang="0">
                  <a:pos x="163" y="0"/>
                </a:cxn>
                <a:cxn ang="0">
                  <a:pos x="148" y="0"/>
                </a:cxn>
                <a:cxn ang="0">
                  <a:pos x="125" y="6"/>
                </a:cxn>
                <a:cxn ang="0">
                  <a:pos x="101" y="22"/>
                </a:cxn>
                <a:cxn ang="0">
                  <a:pos x="82" y="54"/>
                </a:cxn>
                <a:cxn ang="0">
                  <a:pos x="77" y="173"/>
                </a:cxn>
                <a:cxn ang="0">
                  <a:pos x="77" y="165"/>
                </a:cxn>
                <a:cxn ang="0">
                  <a:pos x="71" y="146"/>
                </a:cxn>
                <a:cxn ang="0">
                  <a:pos x="60" y="123"/>
                </a:cxn>
                <a:cxn ang="0">
                  <a:pos x="38" y="104"/>
                </a:cxn>
                <a:cxn ang="0">
                  <a:pos x="0" y="96"/>
                </a:cxn>
                <a:cxn ang="0">
                  <a:pos x="0" y="103"/>
                </a:cxn>
                <a:cxn ang="0">
                  <a:pos x="0" y="120"/>
                </a:cxn>
                <a:cxn ang="0">
                  <a:pos x="8" y="143"/>
                </a:cxn>
                <a:cxn ang="0">
                  <a:pos x="24" y="163"/>
                </a:cxn>
                <a:cxn ang="0">
                  <a:pos x="55" y="177"/>
                </a:cxn>
                <a:cxn ang="0">
                  <a:pos x="77" y="356"/>
                </a:cxn>
                <a:cxn ang="0">
                  <a:pos x="82" y="274"/>
                </a:cxn>
                <a:cxn ang="0">
                  <a:pos x="91" y="273"/>
                </a:cxn>
                <a:cxn ang="0">
                  <a:pos x="112" y="267"/>
                </a:cxn>
                <a:cxn ang="0">
                  <a:pos x="135" y="252"/>
                </a:cxn>
                <a:cxn ang="0">
                  <a:pos x="151" y="224"/>
                </a:cxn>
                <a:cxn ang="0">
                  <a:pos x="152" y="203"/>
                </a:cxn>
                <a:cxn ang="0">
                  <a:pos x="137" y="204"/>
                </a:cxn>
                <a:cxn ang="0">
                  <a:pos x="117" y="211"/>
                </a:cxn>
                <a:cxn ang="0">
                  <a:pos x="97" y="231"/>
                </a:cxn>
                <a:cxn ang="0">
                  <a:pos x="82" y="267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/>
              <a:ahLst/>
              <a:cxnLst>
                <a:cxn ang="0">
                  <a:pos x="43" y="162"/>
                </a:cxn>
                <a:cxn ang="0">
                  <a:pos x="36" y="160"/>
                </a:cxn>
                <a:cxn ang="0">
                  <a:pos x="23" y="155"/>
                </a:cxn>
                <a:cxn ang="0">
                  <a:pos x="12" y="141"/>
                </a:cxn>
                <a:cxn ang="0">
                  <a:pos x="12" y="129"/>
                </a:cxn>
                <a:cxn ang="0">
                  <a:pos x="23" y="132"/>
                </a:cxn>
                <a:cxn ang="0">
                  <a:pos x="38" y="145"/>
                </a:cxn>
                <a:cxn ang="0">
                  <a:pos x="43" y="108"/>
                </a:cxn>
                <a:cxn ang="0">
                  <a:pos x="35" y="106"/>
                </a:cxn>
                <a:cxn ang="0">
                  <a:pos x="20" y="101"/>
                </a:cxn>
                <a:cxn ang="0">
                  <a:pos x="7" y="83"/>
                </a:cxn>
                <a:cxn ang="0">
                  <a:pos x="7" y="70"/>
                </a:cxn>
                <a:cxn ang="0">
                  <a:pos x="17" y="71"/>
                </a:cxn>
                <a:cxn ang="0">
                  <a:pos x="31" y="81"/>
                </a:cxn>
                <a:cxn ang="0">
                  <a:pos x="43" y="105"/>
                </a:cxn>
                <a:cxn ang="0">
                  <a:pos x="40" y="43"/>
                </a:cxn>
                <a:cxn ang="0">
                  <a:pos x="26" y="39"/>
                </a:cxn>
                <a:cxn ang="0">
                  <a:pos x="8" y="27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23" y="5"/>
                </a:cxn>
                <a:cxn ang="0">
                  <a:pos x="39" y="23"/>
                </a:cxn>
                <a:cxn ang="0">
                  <a:pos x="46" y="38"/>
                </a:cxn>
                <a:cxn ang="0">
                  <a:pos x="51" y="24"/>
                </a:cxn>
                <a:cxn ang="0">
                  <a:pos x="66" y="8"/>
                </a:cxn>
                <a:cxn ang="0">
                  <a:pos x="92" y="0"/>
                </a:cxn>
                <a:cxn ang="0">
                  <a:pos x="90" y="8"/>
                </a:cxn>
                <a:cxn ang="0">
                  <a:pos x="82" y="25"/>
                </a:cxn>
                <a:cxn ang="0">
                  <a:pos x="63" y="40"/>
                </a:cxn>
                <a:cxn ang="0">
                  <a:pos x="49" y="124"/>
                </a:cxn>
                <a:cxn ang="0">
                  <a:pos x="50" y="116"/>
                </a:cxn>
                <a:cxn ang="0">
                  <a:pos x="59" y="100"/>
                </a:cxn>
                <a:cxn ang="0">
                  <a:pos x="81" y="92"/>
                </a:cxn>
                <a:cxn ang="0">
                  <a:pos x="80" y="98"/>
                </a:cxn>
                <a:cxn ang="0">
                  <a:pos x="73" y="114"/>
                </a:cxn>
                <a:cxn ang="0">
                  <a:pos x="59" y="127"/>
                </a:cxn>
                <a:cxn ang="0">
                  <a:pos x="49" y="210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/>
              <a:ahLst/>
              <a:cxnLst>
                <a:cxn ang="0">
                  <a:pos x="61" y="225"/>
                </a:cxn>
                <a:cxn ang="0">
                  <a:pos x="54" y="225"/>
                </a:cxn>
                <a:cxn ang="0">
                  <a:pos x="38" y="219"/>
                </a:cxn>
                <a:cxn ang="0">
                  <a:pos x="23" y="206"/>
                </a:cxn>
                <a:cxn ang="0">
                  <a:pos x="15" y="180"/>
                </a:cxn>
                <a:cxn ang="0">
                  <a:pos x="23" y="180"/>
                </a:cxn>
                <a:cxn ang="0">
                  <a:pos x="38" y="186"/>
                </a:cxn>
                <a:cxn ang="0">
                  <a:pos x="54" y="205"/>
                </a:cxn>
                <a:cxn ang="0">
                  <a:pos x="61" y="151"/>
                </a:cxn>
                <a:cxn ang="0">
                  <a:pos x="52" y="149"/>
                </a:cxn>
                <a:cxn ang="0">
                  <a:pos x="34" y="144"/>
                </a:cxn>
                <a:cxn ang="0">
                  <a:pos x="16" y="128"/>
                </a:cxn>
                <a:cxn ang="0">
                  <a:pos x="8" y="98"/>
                </a:cxn>
                <a:cxn ang="0">
                  <a:pos x="15" y="97"/>
                </a:cxn>
                <a:cxn ang="0">
                  <a:pos x="29" y="101"/>
                </a:cxn>
                <a:cxn ang="0">
                  <a:pos x="47" y="116"/>
                </a:cxn>
                <a:cxn ang="0">
                  <a:pos x="61" y="147"/>
                </a:cxn>
                <a:cxn ang="0">
                  <a:pos x="58" y="60"/>
                </a:cxn>
                <a:cxn ang="0">
                  <a:pos x="44" y="58"/>
                </a:cxn>
                <a:cxn ang="0">
                  <a:pos x="25" y="50"/>
                </a:cxn>
                <a:cxn ang="0">
                  <a:pos x="8" y="32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7" y="5"/>
                </a:cxn>
                <a:cxn ang="0">
                  <a:pos x="48" y="21"/>
                </a:cxn>
                <a:cxn ang="0">
                  <a:pos x="65" y="56"/>
                </a:cxn>
                <a:cxn ang="0">
                  <a:pos x="66" y="48"/>
                </a:cxn>
                <a:cxn ang="0">
                  <a:pos x="77" y="28"/>
                </a:cxn>
                <a:cxn ang="0">
                  <a:pos x="96" y="9"/>
                </a:cxn>
                <a:cxn ang="0">
                  <a:pos x="128" y="0"/>
                </a:cxn>
                <a:cxn ang="0">
                  <a:pos x="127" y="9"/>
                </a:cxn>
                <a:cxn ang="0">
                  <a:pos x="119" y="31"/>
                </a:cxn>
                <a:cxn ang="0">
                  <a:pos x="101" y="51"/>
                </a:cxn>
                <a:cxn ang="0">
                  <a:pos x="67" y="60"/>
                </a:cxn>
                <a:cxn ang="0">
                  <a:pos x="69" y="170"/>
                </a:cxn>
                <a:cxn ang="0">
                  <a:pos x="73" y="155"/>
                </a:cxn>
                <a:cxn ang="0">
                  <a:pos x="86" y="136"/>
                </a:cxn>
                <a:cxn ang="0">
                  <a:pos x="113" y="128"/>
                </a:cxn>
                <a:cxn ang="0">
                  <a:pos x="112" y="136"/>
                </a:cxn>
                <a:cxn ang="0">
                  <a:pos x="105" y="153"/>
                </a:cxn>
                <a:cxn ang="0">
                  <a:pos x="92" y="172"/>
                </a:cxn>
                <a:cxn ang="0">
                  <a:pos x="67" y="180"/>
                </a:cxn>
                <a:cxn ang="0">
                  <a:pos x="61" y="292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/>
              <a:ahLst/>
              <a:cxnLst>
                <a:cxn ang="0">
                  <a:pos x="31" y="164"/>
                </a:cxn>
                <a:cxn ang="0">
                  <a:pos x="23" y="163"/>
                </a:cxn>
                <a:cxn ang="0">
                  <a:pos x="8" y="155"/>
                </a:cxn>
                <a:cxn ang="0">
                  <a:pos x="0" y="132"/>
                </a:cxn>
                <a:cxn ang="0">
                  <a:pos x="7" y="132"/>
                </a:cxn>
                <a:cxn ang="0">
                  <a:pos x="22" y="139"/>
                </a:cxn>
                <a:cxn ang="0">
                  <a:pos x="31" y="160"/>
                </a:cxn>
                <a:cxn ang="0">
                  <a:pos x="29" y="101"/>
                </a:cxn>
                <a:cxn ang="0">
                  <a:pos x="16" y="97"/>
                </a:cxn>
                <a:cxn ang="0">
                  <a:pos x="3" y="83"/>
                </a:cxn>
                <a:cxn ang="0">
                  <a:pos x="3" y="70"/>
                </a:cxn>
                <a:cxn ang="0">
                  <a:pos x="15" y="74"/>
                </a:cxn>
                <a:cxn ang="0">
                  <a:pos x="27" y="86"/>
                </a:cxn>
                <a:cxn ang="0">
                  <a:pos x="31" y="31"/>
                </a:cxn>
                <a:cxn ang="0">
                  <a:pos x="33" y="23"/>
                </a:cxn>
                <a:cxn ang="0">
                  <a:pos x="41" y="8"/>
                </a:cxn>
                <a:cxn ang="0">
                  <a:pos x="62" y="0"/>
                </a:cxn>
                <a:cxn ang="0">
                  <a:pos x="61" y="8"/>
                </a:cxn>
                <a:cxn ang="0">
                  <a:pos x="53" y="23"/>
                </a:cxn>
                <a:cxn ang="0">
                  <a:pos x="35" y="31"/>
                </a:cxn>
                <a:cxn ang="0">
                  <a:pos x="35" y="75"/>
                </a:cxn>
                <a:cxn ang="0">
                  <a:pos x="39" y="62"/>
                </a:cxn>
                <a:cxn ang="0">
                  <a:pos x="54" y="48"/>
                </a:cxn>
                <a:cxn ang="0">
                  <a:pos x="68" y="48"/>
                </a:cxn>
                <a:cxn ang="0">
                  <a:pos x="66" y="59"/>
                </a:cxn>
                <a:cxn ang="0">
                  <a:pos x="58" y="72"/>
                </a:cxn>
                <a:cxn ang="0">
                  <a:pos x="35" y="82"/>
                </a:cxn>
                <a:cxn ang="0">
                  <a:pos x="35" y="143"/>
                </a:cxn>
                <a:cxn ang="0">
                  <a:pos x="38" y="132"/>
                </a:cxn>
                <a:cxn ang="0">
                  <a:pos x="49" y="122"/>
                </a:cxn>
                <a:cxn ang="0">
                  <a:pos x="60" y="122"/>
                </a:cxn>
                <a:cxn ang="0">
                  <a:pos x="58" y="133"/>
                </a:cxn>
                <a:cxn ang="0">
                  <a:pos x="47" y="144"/>
                </a:cxn>
                <a:cxn ang="0">
                  <a:pos x="35" y="25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/>
              <a:ahLst/>
              <a:cxnLst>
                <a:cxn ang="0">
                  <a:pos x="52" y="272"/>
                </a:cxn>
                <a:cxn ang="0">
                  <a:pos x="44" y="270"/>
                </a:cxn>
                <a:cxn ang="0">
                  <a:pos x="26" y="265"/>
                </a:cxn>
                <a:cxn ang="0">
                  <a:pos x="8" y="249"/>
                </a:cxn>
                <a:cxn ang="0">
                  <a:pos x="0" y="219"/>
                </a:cxn>
                <a:cxn ang="0">
                  <a:pos x="8" y="219"/>
                </a:cxn>
                <a:cxn ang="0">
                  <a:pos x="25" y="223"/>
                </a:cxn>
                <a:cxn ang="0">
                  <a:pos x="41" y="235"/>
                </a:cxn>
                <a:cxn ang="0">
                  <a:pos x="52" y="265"/>
                </a:cxn>
                <a:cxn ang="0">
                  <a:pos x="50" y="168"/>
                </a:cxn>
                <a:cxn ang="0">
                  <a:pos x="35" y="165"/>
                </a:cxn>
                <a:cxn ang="0">
                  <a:pos x="17" y="156"/>
                </a:cxn>
                <a:cxn ang="0">
                  <a:pos x="3" y="134"/>
                </a:cxn>
                <a:cxn ang="0">
                  <a:pos x="3" y="116"/>
                </a:cxn>
                <a:cxn ang="0">
                  <a:pos x="19" y="120"/>
                </a:cxn>
                <a:cxn ang="0">
                  <a:pos x="39" y="133"/>
                </a:cxn>
                <a:cxn ang="0">
                  <a:pos x="52" y="161"/>
                </a:cxn>
                <a:cxn ang="0">
                  <a:pos x="53" y="50"/>
                </a:cxn>
                <a:cxn ang="0">
                  <a:pos x="54" y="36"/>
                </a:cxn>
                <a:cxn ang="0">
                  <a:pos x="65" y="17"/>
                </a:cxn>
                <a:cxn ang="0">
                  <a:pos x="87" y="3"/>
                </a:cxn>
                <a:cxn ang="0">
                  <a:pos x="103" y="3"/>
                </a:cxn>
                <a:cxn ang="0">
                  <a:pos x="99" y="21"/>
                </a:cxn>
                <a:cxn ang="0">
                  <a:pos x="84" y="42"/>
                </a:cxn>
                <a:cxn ang="0">
                  <a:pos x="58" y="52"/>
                </a:cxn>
                <a:cxn ang="0">
                  <a:pos x="58" y="127"/>
                </a:cxn>
                <a:cxn ang="0">
                  <a:pos x="61" y="112"/>
                </a:cxn>
                <a:cxn ang="0">
                  <a:pos x="72" y="94"/>
                </a:cxn>
                <a:cxn ang="0">
                  <a:pos x="93" y="80"/>
                </a:cxn>
                <a:cxn ang="0">
                  <a:pos x="111" y="80"/>
                </a:cxn>
                <a:cxn ang="0">
                  <a:pos x="111" y="91"/>
                </a:cxn>
                <a:cxn ang="0">
                  <a:pos x="107" y="108"/>
                </a:cxn>
                <a:cxn ang="0">
                  <a:pos x="91" y="126"/>
                </a:cxn>
                <a:cxn ang="0">
                  <a:pos x="58" y="135"/>
                </a:cxn>
                <a:cxn ang="0">
                  <a:pos x="58" y="236"/>
                </a:cxn>
                <a:cxn ang="0">
                  <a:pos x="61" y="223"/>
                </a:cxn>
                <a:cxn ang="0">
                  <a:pos x="73" y="208"/>
                </a:cxn>
                <a:cxn ang="0">
                  <a:pos x="97" y="200"/>
                </a:cxn>
                <a:cxn ang="0">
                  <a:pos x="99" y="207"/>
                </a:cxn>
                <a:cxn ang="0">
                  <a:pos x="97" y="220"/>
                </a:cxn>
                <a:cxn ang="0">
                  <a:pos x="87" y="235"/>
                </a:cxn>
                <a:cxn ang="0">
                  <a:pos x="58" y="245"/>
                </a:cxn>
                <a:cxn ang="0">
                  <a:pos x="52" y="42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gray">
            <a:xfrm>
              <a:off x="2065" y="361"/>
              <a:ext cx="100" cy="228"/>
            </a:xfrm>
            <a:custGeom>
              <a:avLst/>
              <a:gdLst/>
              <a:ahLst/>
              <a:cxnLst>
                <a:cxn ang="0">
                  <a:pos x="52" y="176"/>
                </a:cxn>
                <a:cxn ang="0">
                  <a:pos x="59" y="176"/>
                </a:cxn>
                <a:cxn ang="0">
                  <a:pos x="74" y="169"/>
                </a:cxn>
                <a:cxn ang="0">
                  <a:pos x="86" y="154"/>
                </a:cxn>
                <a:cxn ang="0">
                  <a:pos x="86" y="141"/>
                </a:cxn>
                <a:cxn ang="0">
                  <a:pos x="74" y="143"/>
                </a:cxn>
                <a:cxn ang="0">
                  <a:pos x="58" y="158"/>
                </a:cxn>
                <a:cxn ang="0">
                  <a:pos x="52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2" y="115"/>
                </a:cxn>
                <a:cxn ang="0">
                  <a:pos x="55" y="48"/>
                </a:cxn>
                <a:cxn ang="0">
                  <a:pos x="67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3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1" y="3"/>
                </a:cxn>
                <a:cxn ang="0">
                  <a:pos x="5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5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5" y="132"/>
                </a:cxn>
                <a:cxn ang="0">
                  <a:pos x="47" y="141"/>
                </a:cxn>
                <a:cxn ang="0">
                  <a:pos x="52" y="228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gray">
            <a:xfrm>
              <a:off x="2921" y="361"/>
              <a:ext cx="100" cy="228"/>
            </a:xfrm>
            <a:custGeom>
              <a:avLst/>
              <a:gdLst/>
              <a:ahLst/>
              <a:cxnLst>
                <a:cxn ang="0">
                  <a:pos x="53" y="176"/>
                </a:cxn>
                <a:cxn ang="0">
                  <a:pos x="60" y="176"/>
                </a:cxn>
                <a:cxn ang="0">
                  <a:pos x="74" y="169"/>
                </a:cxn>
                <a:cxn ang="0">
                  <a:pos x="87" y="154"/>
                </a:cxn>
                <a:cxn ang="0">
                  <a:pos x="87" y="141"/>
                </a:cxn>
                <a:cxn ang="0">
                  <a:pos x="74" y="143"/>
                </a:cxn>
                <a:cxn ang="0">
                  <a:pos x="60" y="158"/>
                </a:cxn>
                <a:cxn ang="0">
                  <a:pos x="53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3" y="115"/>
                </a:cxn>
                <a:cxn ang="0">
                  <a:pos x="56" y="48"/>
                </a:cxn>
                <a:cxn ang="0">
                  <a:pos x="68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4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2" y="3"/>
                </a:cxn>
                <a:cxn ang="0">
                  <a:pos x="6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6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6" y="132"/>
                </a:cxn>
                <a:cxn ang="0">
                  <a:pos x="47" y="141"/>
                </a:cxn>
                <a:cxn ang="0">
                  <a:pos x="53" y="228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gray">
            <a:xfrm>
              <a:off x="2273" y="187"/>
              <a:ext cx="175" cy="402"/>
            </a:xfrm>
            <a:custGeom>
              <a:avLst/>
              <a:gdLst/>
              <a:ahLst/>
              <a:cxnLst>
                <a:cxn ang="0">
                  <a:pos x="93" y="309"/>
                </a:cxn>
                <a:cxn ang="0">
                  <a:pos x="101" y="309"/>
                </a:cxn>
                <a:cxn ang="0">
                  <a:pos x="118" y="304"/>
                </a:cxn>
                <a:cxn ang="0">
                  <a:pos x="138" y="292"/>
                </a:cxn>
                <a:cxn ang="0">
                  <a:pos x="152" y="266"/>
                </a:cxn>
                <a:cxn ang="0">
                  <a:pos x="152" y="247"/>
                </a:cxn>
                <a:cxn ang="0">
                  <a:pos x="138" y="250"/>
                </a:cxn>
                <a:cxn ang="0">
                  <a:pos x="120" y="259"/>
                </a:cxn>
                <a:cxn ang="0">
                  <a:pos x="99" y="285"/>
                </a:cxn>
                <a:cxn ang="0">
                  <a:pos x="93" y="207"/>
                </a:cxn>
                <a:cxn ang="0">
                  <a:pos x="102" y="205"/>
                </a:cxn>
                <a:cxn ang="0">
                  <a:pos x="122" y="200"/>
                </a:cxn>
                <a:cxn ang="0">
                  <a:pos x="147" y="185"/>
                </a:cxn>
                <a:cxn ang="0">
                  <a:pos x="163" y="155"/>
                </a:cxn>
                <a:cxn ang="0">
                  <a:pos x="163" y="134"/>
                </a:cxn>
                <a:cxn ang="0">
                  <a:pos x="149" y="135"/>
                </a:cxn>
                <a:cxn ang="0">
                  <a:pos x="129" y="142"/>
                </a:cxn>
                <a:cxn ang="0">
                  <a:pos x="107" y="162"/>
                </a:cxn>
                <a:cxn ang="0">
                  <a:pos x="93" y="201"/>
                </a:cxn>
                <a:cxn ang="0">
                  <a:pos x="95" y="83"/>
                </a:cxn>
                <a:cxn ang="0">
                  <a:pos x="110" y="81"/>
                </a:cxn>
                <a:cxn ang="0">
                  <a:pos x="134" y="73"/>
                </a:cxn>
                <a:cxn ang="0">
                  <a:pos x="157" y="54"/>
                </a:cxn>
                <a:cxn ang="0">
                  <a:pos x="174" y="23"/>
                </a:cxn>
                <a:cxn ang="0">
                  <a:pos x="174" y="0"/>
                </a:cxn>
                <a:cxn ang="0">
                  <a:pos x="157" y="2"/>
                </a:cxn>
                <a:cxn ang="0">
                  <a:pos x="133" y="10"/>
                </a:cxn>
                <a:cxn ang="0">
                  <a:pos x="107" y="33"/>
                </a:cxn>
                <a:cxn ang="0">
                  <a:pos x="87" y="77"/>
                </a:cxn>
                <a:cxn ang="0">
                  <a:pos x="85" y="68"/>
                </a:cxn>
                <a:cxn ang="0">
                  <a:pos x="75" y="46"/>
                </a:cxn>
                <a:cxn ang="0">
                  <a:pos x="55" y="21"/>
                </a:cxn>
                <a:cxn ang="0">
                  <a:pos x="22" y="3"/>
                </a:cxn>
                <a:cxn ang="0">
                  <a:pos x="1" y="3"/>
                </a:cxn>
                <a:cxn ang="0">
                  <a:pos x="4" y="18"/>
                </a:cxn>
                <a:cxn ang="0">
                  <a:pos x="12" y="42"/>
                </a:cxn>
                <a:cxn ang="0">
                  <a:pos x="31" y="65"/>
                </a:cxn>
                <a:cxn ang="0">
                  <a:pos x="62" y="81"/>
                </a:cxn>
                <a:cxn ang="0">
                  <a:pos x="82" y="238"/>
                </a:cxn>
                <a:cxn ang="0">
                  <a:pos x="80" y="228"/>
                </a:cxn>
                <a:cxn ang="0">
                  <a:pos x="72" y="207"/>
                </a:cxn>
                <a:cxn ang="0">
                  <a:pos x="55" y="185"/>
                </a:cxn>
                <a:cxn ang="0">
                  <a:pos x="21" y="176"/>
                </a:cxn>
                <a:cxn ang="0">
                  <a:pos x="22" y="185"/>
                </a:cxn>
                <a:cxn ang="0">
                  <a:pos x="28" y="205"/>
                </a:cxn>
                <a:cxn ang="0">
                  <a:pos x="41" y="230"/>
                </a:cxn>
                <a:cxn ang="0">
                  <a:pos x="66" y="246"/>
                </a:cxn>
                <a:cxn ang="0">
                  <a:pos x="82" y="402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gray">
            <a:xfrm>
              <a:off x="2161" y="216"/>
              <a:ext cx="97" cy="373"/>
            </a:xfrm>
            <a:custGeom>
              <a:avLst/>
              <a:gdLst/>
              <a:ahLst/>
              <a:cxnLst>
                <a:cxn ang="0">
                  <a:pos x="52" y="237"/>
                </a:cxn>
                <a:cxn ang="0">
                  <a:pos x="59" y="237"/>
                </a:cxn>
                <a:cxn ang="0">
                  <a:pos x="74" y="232"/>
                </a:cxn>
                <a:cxn ang="0">
                  <a:pos x="90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1" y="197"/>
                </a:cxn>
                <a:cxn ang="0">
                  <a:pos x="56" y="215"/>
                </a:cxn>
                <a:cxn ang="0">
                  <a:pos x="52" y="147"/>
                </a:cxn>
                <a:cxn ang="0">
                  <a:pos x="59" y="147"/>
                </a:cxn>
                <a:cxn ang="0">
                  <a:pos x="74" y="141"/>
                </a:cxn>
                <a:cxn ang="0">
                  <a:pos x="90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1" y="109"/>
                </a:cxn>
                <a:cxn ang="0">
                  <a:pos x="56" y="126"/>
                </a:cxn>
                <a:cxn ang="0">
                  <a:pos x="52" y="46"/>
                </a:cxn>
                <a:cxn ang="0">
                  <a:pos x="51" y="37"/>
                </a:cxn>
                <a:cxn ang="0">
                  <a:pos x="45" y="23"/>
                </a:cxn>
                <a:cxn ang="0">
                  <a:pos x="32" y="6"/>
                </a:cxn>
                <a:cxn ang="0">
                  <a:pos x="6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3" y="43"/>
                </a:cxn>
                <a:cxn ang="0">
                  <a:pos x="45" y="113"/>
                </a:cxn>
                <a:cxn ang="0">
                  <a:pos x="45" y="106"/>
                </a:cxn>
                <a:cxn ang="0">
                  <a:pos x="40" y="90"/>
                </a:cxn>
                <a:cxn ang="0">
                  <a:pos x="27" y="75"/>
                </a:cxn>
                <a:cxn ang="0">
                  <a:pos x="1" y="67"/>
                </a:cxn>
                <a:cxn ang="0">
                  <a:pos x="0" y="75"/>
                </a:cxn>
                <a:cxn ang="0">
                  <a:pos x="2" y="91"/>
                </a:cxn>
                <a:cxn ang="0">
                  <a:pos x="14" y="109"/>
                </a:cxn>
                <a:cxn ang="0">
                  <a:pos x="45" y="118"/>
                </a:cxn>
                <a:cxn ang="0">
                  <a:pos x="45" y="207"/>
                </a:cxn>
                <a:cxn ang="0">
                  <a:pos x="43" y="195"/>
                </a:cxn>
                <a:cxn ang="0">
                  <a:pos x="33" y="182"/>
                </a:cxn>
                <a:cxn ang="0">
                  <a:pos x="12" y="175"/>
                </a:cxn>
                <a:cxn ang="0">
                  <a:pos x="10" y="182"/>
                </a:cxn>
                <a:cxn ang="0">
                  <a:pos x="13" y="197"/>
                </a:cxn>
                <a:cxn ang="0">
                  <a:pos x="29" y="211"/>
                </a:cxn>
                <a:cxn ang="0">
                  <a:pos x="45" y="373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gray">
            <a:xfrm>
              <a:off x="2708" y="216"/>
              <a:ext cx="97" cy="373"/>
            </a:xfrm>
            <a:custGeom>
              <a:avLst/>
              <a:gdLst/>
              <a:ahLst/>
              <a:cxnLst>
                <a:cxn ang="0">
                  <a:pos x="51" y="237"/>
                </a:cxn>
                <a:cxn ang="0">
                  <a:pos x="60" y="237"/>
                </a:cxn>
                <a:cxn ang="0">
                  <a:pos x="74" y="232"/>
                </a:cxn>
                <a:cxn ang="0">
                  <a:pos x="91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2" y="197"/>
                </a:cxn>
                <a:cxn ang="0">
                  <a:pos x="55" y="215"/>
                </a:cxn>
                <a:cxn ang="0">
                  <a:pos x="51" y="147"/>
                </a:cxn>
                <a:cxn ang="0">
                  <a:pos x="60" y="147"/>
                </a:cxn>
                <a:cxn ang="0">
                  <a:pos x="74" y="141"/>
                </a:cxn>
                <a:cxn ang="0">
                  <a:pos x="91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2" y="109"/>
                </a:cxn>
                <a:cxn ang="0">
                  <a:pos x="55" y="126"/>
                </a:cxn>
                <a:cxn ang="0">
                  <a:pos x="51" y="46"/>
                </a:cxn>
                <a:cxn ang="0">
                  <a:pos x="51" y="37"/>
                </a:cxn>
                <a:cxn ang="0">
                  <a:pos x="46" y="23"/>
                </a:cxn>
                <a:cxn ang="0">
                  <a:pos x="33" y="6"/>
                </a:cxn>
                <a:cxn ang="0">
                  <a:pos x="7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4" y="43"/>
                </a:cxn>
                <a:cxn ang="0">
                  <a:pos x="46" y="113"/>
                </a:cxn>
                <a:cxn ang="0">
                  <a:pos x="46" y="106"/>
                </a:cxn>
                <a:cxn ang="0">
                  <a:pos x="41" y="90"/>
                </a:cxn>
                <a:cxn ang="0">
                  <a:pos x="27" y="75"/>
                </a:cxn>
                <a:cxn ang="0">
                  <a:pos x="0" y="67"/>
                </a:cxn>
                <a:cxn ang="0">
                  <a:pos x="0" y="75"/>
                </a:cxn>
                <a:cxn ang="0">
                  <a:pos x="3" y="91"/>
                </a:cxn>
                <a:cxn ang="0">
                  <a:pos x="15" y="109"/>
                </a:cxn>
                <a:cxn ang="0">
                  <a:pos x="46" y="118"/>
                </a:cxn>
                <a:cxn ang="0">
                  <a:pos x="46" y="207"/>
                </a:cxn>
                <a:cxn ang="0">
                  <a:pos x="43" y="195"/>
                </a:cxn>
                <a:cxn ang="0">
                  <a:pos x="34" y="182"/>
                </a:cxn>
                <a:cxn ang="0">
                  <a:pos x="12" y="175"/>
                </a:cxn>
                <a:cxn ang="0">
                  <a:pos x="11" y="182"/>
                </a:cxn>
                <a:cxn ang="0">
                  <a:pos x="14" y="197"/>
                </a:cxn>
                <a:cxn ang="0">
                  <a:pos x="30" y="211"/>
                </a:cxn>
                <a:cxn ang="0">
                  <a:pos x="46" y="373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9" name="Freeform 27" descr="Dark upward diagonal"/>
          <p:cNvSpPr>
            <a:spLocks/>
          </p:cNvSpPr>
          <p:nvPr/>
        </p:nvSpPr>
        <p:spPr bwMode="gray">
          <a:xfrm>
            <a:off x="85725" y="76200"/>
            <a:ext cx="8977313" cy="50006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5546" y="0"/>
              </a:cxn>
              <a:cxn ang="0">
                <a:pos x="5655" y="84"/>
              </a:cxn>
              <a:cxn ang="0">
                <a:pos x="5649" y="315"/>
              </a:cxn>
              <a:cxn ang="0">
                <a:pos x="1" y="314"/>
              </a:cxn>
              <a:cxn ang="0">
                <a:pos x="0" y="1"/>
              </a:cxn>
            </a:cxnLst>
            <a:rect l="0" t="0" r="r" b="b"/>
            <a:pathLst>
              <a:path w="5655" h="315">
                <a:moveTo>
                  <a:pt x="0" y="1"/>
                </a:moveTo>
                <a:lnTo>
                  <a:pt x="5546" y="0"/>
                </a:lnTo>
                <a:cubicBezTo>
                  <a:pt x="5652" y="0"/>
                  <a:pt x="5655" y="84"/>
                  <a:pt x="5655" y="84"/>
                </a:cubicBezTo>
                <a:lnTo>
                  <a:pt x="5649" y="315"/>
                </a:lnTo>
                <a:lnTo>
                  <a:pt x="1" y="314"/>
                </a:lnTo>
                <a:lnTo>
                  <a:pt x="0" y="1"/>
                </a:lnTo>
                <a:close/>
              </a:path>
            </a:pathLst>
          </a:custGeom>
          <a:pattFill prst="dkUpDiag">
            <a:fgClr>
              <a:schemeClr val="bg1">
                <a:alpha val="77000"/>
              </a:schemeClr>
            </a:fgClr>
            <a:bgClr>
              <a:schemeClr val="tx1">
                <a:alpha val="77000"/>
              </a:schemeClr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gray">
          <a:xfrm>
            <a:off x="114300" y="6610350"/>
            <a:ext cx="8931275" cy="1635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46" name="Group 74"/>
          <p:cNvGrpSpPr>
            <a:grpSpLocks/>
          </p:cNvGrpSpPr>
          <p:nvPr/>
        </p:nvGrpSpPr>
        <p:grpSpPr bwMode="auto">
          <a:xfrm>
            <a:off x="85725" y="854075"/>
            <a:ext cx="8982075" cy="1131888"/>
            <a:chOff x="54" y="538"/>
            <a:chExt cx="5658" cy="713"/>
          </a:xfrm>
        </p:grpSpPr>
        <p:sp>
          <p:nvSpPr>
            <p:cNvPr id="3102" name="Freeform 30"/>
            <p:cNvSpPr>
              <a:spLocks/>
            </p:cNvSpPr>
            <p:nvPr userDrawn="1"/>
          </p:nvSpPr>
          <p:spPr bwMode="gray">
            <a:xfrm>
              <a:off x="54" y="736"/>
              <a:ext cx="5658" cy="5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46" y="0"/>
                </a:cxn>
                <a:cxn ang="0">
                  <a:pos x="5446" y="312"/>
                </a:cxn>
                <a:cxn ang="0">
                  <a:pos x="5446" y="451"/>
                </a:cxn>
                <a:cxn ang="0">
                  <a:pos x="1512" y="443"/>
                </a:cxn>
                <a:cxn ang="0">
                  <a:pos x="1288" y="584"/>
                </a:cxn>
                <a:cxn ang="0">
                  <a:pos x="0" y="590"/>
                </a:cxn>
                <a:cxn ang="0">
                  <a:pos x="0" y="0"/>
                </a:cxn>
              </a:cxnLst>
              <a:rect l="0" t="0" r="r" b="b"/>
              <a:pathLst>
                <a:path w="5446" h="590">
                  <a:moveTo>
                    <a:pt x="0" y="0"/>
                  </a:moveTo>
                  <a:lnTo>
                    <a:pt x="5446" y="0"/>
                  </a:lnTo>
                  <a:lnTo>
                    <a:pt x="5446" y="312"/>
                  </a:lnTo>
                  <a:lnTo>
                    <a:pt x="5446" y="451"/>
                  </a:lnTo>
                  <a:cubicBezTo>
                    <a:pt x="4790" y="473"/>
                    <a:pt x="2205" y="421"/>
                    <a:pt x="1512" y="443"/>
                  </a:cubicBezTo>
                  <a:lnTo>
                    <a:pt x="1288" y="584"/>
                  </a:lnTo>
                  <a:lnTo>
                    <a:pt x="0" y="5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31"/>
            <p:cNvSpPr>
              <a:spLocks/>
            </p:cNvSpPr>
            <p:nvPr userDrawn="1"/>
          </p:nvSpPr>
          <p:spPr bwMode="gray">
            <a:xfrm>
              <a:off x="54" y="538"/>
              <a:ext cx="5658" cy="65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5657" y="0"/>
                </a:cxn>
                <a:cxn ang="0">
                  <a:pos x="5658" y="534"/>
                </a:cxn>
                <a:cxn ang="0">
                  <a:pos x="1553" y="528"/>
                </a:cxn>
                <a:cxn ang="0">
                  <a:pos x="1317" y="651"/>
                </a:cxn>
                <a:cxn ang="0">
                  <a:pos x="0" y="655"/>
                </a:cxn>
                <a:cxn ang="0">
                  <a:pos x="1" y="0"/>
                </a:cxn>
              </a:cxnLst>
              <a:rect l="0" t="0" r="r" b="b"/>
              <a:pathLst>
                <a:path w="5658" h="655">
                  <a:moveTo>
                    <a:pt x="1" y="0"/>
                  </a:moveTo>
                  <a:lnTo>
                    <a:pt x="5657" y="0"/>
                  </a:lnTo>
                  <a:lnTo>
                    <a:pt x="5658" y="534"/>
                  </a:lnTo>
                  <a:lnTo>
                    <a:pt x="1553" y="528"/>
                  </a:lnTo>
                  <a:lnTo>
                    <a:pt x="1317" y="651"/>
                  </a:lnTo>
                  <a:lnTo>
                    <a:pt x="0" y="65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32"/>
            <p:cNvSpPr>
              <a:spLocks/>
            </p:cNvSpPr>
            <p:nvPr userDrawn="1"/>
          </p:nvSpPr>
          <p:spPr bwMode="gray">
            <a:xfrm>
              <a:off x="54" y="1062"/>
              <a:ext cx="1496" cy="98"/>
            </a:xfrm>
            <a:custGeom>
              <a:avLst/>
              <a:gdLst/>
              <a:ahLst/>
              <a:cxnLst>
                <a:cxn ang="0">
                  <a:pos x="1440" y="1"/>
                </a:cxn>
                <a:cxn ang="0">
                  <a:pos x="1261" y="112"/>
                </a:cxn>
                <a:cxn ang="0">
                  <a:pos x="0" y="110"/>
                </a:cxn>
                <a:cxn ang="0">
                  <a:pos x="0" y="49"/>
                </a:cxn>
                <a:cxn ang="0">
                  <a:pos x="1069" y="50"/>
                </a:cxn>
                <a:cxn ang="0">
                  <a:pos x="1142" y="0"/>
                </a:cxn>
                <a:cxn ang="0">
                  <a:pos x="1440" y="1"/>
                </a:cxn>
              </a:cxnLst>
              <a:rect l="0" t="0" r="r" b="b"/>
              <a:pathLst>
                <a:path w="1440" h="112">
                  <a:moveTo>
                    <a:pt x="1440" y="1"/>
                  </a:moveTo>
                  <a:lnTo>
                    <a:pt x="1261" y="112"/>
                  </a:lnTo>
                  <a:lnTo>
                    <a:pt x="0" y="110"/>
                  </a:lnTo>
                  <a:lnTo>
                    <a:pt x="0" y="49"/>
                  </a:lnTo>
                  <a:lnTo>
                    <a:pt x="1069" y="50"/>
                  </a:lnTo>
                  <a:lnTo>
                    <a:pt x="1142" y="0"/>
                  </a:lnTo>
                  <a:lnTo>
                    <a:pt x="1440" y="1"/>
                  </a:ln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05" name="Rectangle 33"/>
          <p:cNvSpPr>
            <a:spLocks noChangeArrowheads="1"/>
          </p:cNvSpPr>
          <p:nvPr/>
        </p:nvSpPr>
        <p:spPr bwMode="gray">
          <a:xfrm>
            <a:off x="85725" y="609600"/>
            <a:ext cx="8982075" cy="1857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0" name="Rectangle 38" descr="1"/>
          <p:cNvSpPr>
            <a:spLocks noChangeArrowheads="1"/>
          </p:cNvSpPr>
          <p:nvPr/>
        </p:nvSpPr>
        <p:spPr bwMode="gray">
          <a:xfrm>
            <a:off x="4067175" y="4497388"/>
            <a:ext cx="741363" cy="74295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2" name="Rectangle 40" descr="7"/>
          <p:cNvSpPr>
            <a:spLocks noChangeArrowheads="1"/>
          </p:cNvSpPr>
          <p:nvPr/>
        </p:nvSpPr>
        <p:spPr bwMode="gray">
          <a:xfrm>
            <a:off x="3275013" y="5314950"/>
            <a:ext cx="742950" cy="742950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gray">
          <a:xfrm>
            <a:off x="3282950" y="4510088"/>
            <a:ext cx="741363" cy="744537"/>
          </a:xfrm>
          <a:prstGeom prst="rect">
            <a:avLst/>
          </a:prstGeom>
          <a:solidFill>
            <a:srgbClr val="D7D7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Rectangle 37" descr="6"/>
          <p:cNvSpPr>
            <a:spLocks noChangeArrowheads="1"/>
          </p:cNvSpPr>
          <p:nvPr/>
        </p:nvSpPr>
        <p:spPr bwMode="gray">
          <a:xfrm>
            <a:off x="1703388" y="5314950"/>
            <a:ext cx="742950" cy="742950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6196013"/>
            <a:ext cx="4811713" cy="403225"/>
          </a:xfrm>
        </p:spPr>
        <p:txBody>
          <a:bodyPr/>
          <a:lstStyle>
            <a:lvl1pPr marL="0" indent="0" algn="r">
              <a:buFontTx/>
              <a:buNone/>
              <a:defRPr sz="1600" i="1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31775" y="6445250"/>
            <a:ext cx="2205038" cy="3175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574925" y="6445250"/>
            <a:ext cx="2990850" cy="3175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700713" y="6445250"/>
            <a:ext cx="2205037" cy="317500"/>
          </a:xfrm>
        </p:spPr>
        <p:txBody>
          <a:bodyPr/>
          <a:lstStyle>
            <a:lvl1pPr>
              <a:defRPr/>
            </a:lvl1pPr>
          </a:lstStyle>
          <a:p>
            <a:fld id="{0B6A27FB-E2E3-48F7-9BCD-2947119C4CF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17" name="Text Box 45"/>
          <p:cNvSpPr txBox="1">
            <a:spLocks noChangeArrowheads="1"/>
          </p:cNvSpPr>
          <p:nvPr/>
        </p:nvSpPr>
        <p:spPr bwMode="gray">
          <a:xfrm>
            <a:off x="161925" y="842963"/>
            <a:ext cx="13033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FFFF"/>
                </a:solidFill>
                <a:latin typeface="Arial Black" pitchFamily="34" charset="0"/>
              </a:rPr>
              <a:t>L/O/G/O</a:t>
            </a: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gray">
          <a:xfrm>
            <a:off x="1703388" y="4511675"/>
            <a:ext cx="742950" cy="74295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gray">
          <a:xfrm>
            <a:off x="128588" y="4511675"/>
            <a:ext cx="741362" cy="74295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gray">
          <a:xfrm>
            <a:off x="2492375" y="5314950"/>
            <a:ext cx="742950" cy="7429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15" name="Picture 43" descr="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gray">
          <a:xfrm>
            <a:off x="130175" y="2911475"/>
            <a:ext cx="1347788" cy="153193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2819400"/>
            <a:ext cx="6019800" cy="1470025"/>
          </a:xfrm>
        </p:spPr>
        <p:txBody>
          <a:bodyPr/>
          <a:lstStyle>
            <a:lvl1pPr algn="r">
              <a:defRPr sz="48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42" name="Rectangle 70" descr="2"/>
          <p:cNvSpPr>
            <a:spLocks noChangeArrowheads="1"/>
          </p:cNvSpPr>
          <p:nvPr/>
        </p:nvSpPr>
        <p:spPr bwMode="gray">
          <a:xfrm>
            <a:off x="1701800" y="3705225"/>
            <a:ext cx="744538" cy="742950"/>
          </a:xfrm>
          <a:prstGeom prst="rect">
            <a:avLst/>
          </a:prstGeom>
          <a:blipFill dpi="0" rotWithShape="1">
            <a:blip r:embed="rId8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6" grpId="0" animBg="1"/>
      <p:bldP spid="3128" grpId="0" animBg="1"/>
      <p:bldP spid="3099" grpId="0" animBg="1"/>
      <p:bldP spid="3100" grpId="0" animBg="1"/>
      <p:bldP spid="3105" grpId="0" animBg="1"/>
      <p:bldP spid="3109" grpId="0" animBg="1"/>
      <p:bldP spid="3121" grpId="0" animBg="1"/>
      <p:bldP spid="3074" grpId="0"/>
      <p:bldP spid="3142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7036F-A7F7-4522-AE4B-F2D57521E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38125"/>
            <a:ext cx="2057400" cy="5934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38125"/>
            <a:ext cx="6019800" cy="5934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E4BE8-B038-44BE-8658-5C5272E74A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38275"/>
            <a:ext cx="4038600" cy="4733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8275"/>
            <a:ext cx="4038600" cy="4733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B87FCD04-F07A-4A08-A031-F891F10751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C1752507-DBCF-42A5-9EAF-B68F5C1346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736FB2F2-0000-4FF9-AA4C-C47343C3A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8125"/>
            <a:ext cx="64770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438275"/>
            <a:ext cx="8229600" cy="4733925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fld id="{D2E8A25A-4303-4009-90DB-7B294A1BF4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A6DC5-8CB6-4593-AE3A-FFBD101FCD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76A580-735A-4DBD-97B3-A42AF1B71A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38275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8275"/>
            <a:ext cx="4038600" cy="4733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59258-9D73-4EF8-AFDA-673B820676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48857-DA2B-478B-9620-D743CBEAB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38561-8DED-4E82-9252-A4B0071DDD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07326-F188-4781-AAB3-B87D1651C4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A14D8-CE0F-4983-972C-5B3917C7DB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F12B0-BCB0-4BD2-A693-31E62D545F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6553200" y="6013450"/>
            <a:ext cx="2392363" cy="563563"/>
            <a:chOff x="1566" y="164"/>
            <a:chExt cx="1455" cy="425"/>
          </a:xfrm>
        </p:grpSpPr>
        <p:sp>
          <p:nvSpPr>
            <p:cNvPr id="1032" name="Freeform 8"/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/>
              <a:ahLst/>
              <a:cxnLst>
                <a:cxn ang="0">
                  <a:pos x="37" y="36"/>
                </a:cxn>
                <a:cxn ang="0">
                  <a:pos x="35" y="36"/>
                </a:cxn>
                <a:cxn ang="0">
                  <a:pos x="30" y="36"/>
                </a:cxn>
                <a:cxn ang="0">
                  <a:pos x="22" y="34"/>
                </a:cxn>
                <a:cxn ang="0">
                  <a:pos x="15" y="30"/>
                </a:cxn>
                <a:cxn ang="0">
                  <a:pos x="7" y="23"/>
                </a:cxn>
                <a:cxn ang="0">
                  <a:pos x="3" y="13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7" y="1"/>
                </a:cxn>
                <a:cxn ang="0">
                  <a:pos x="15" y="3"/>
                </a:cxn>
                <a:cxn ang="0">
                  <a:pos x="23" y="5"/>
                </a:cxn>
                <a:cxn ang="0">
                  <a:pos x="30" y="11"/>
                </a:cxn>
                <a:cxn ang="0">
                  <a:pos x="37" y="20"/>
                </a:cxn>
                <a:cxn ang="0">
                  <a:pos x="39" y="34"/>
                </a:cxn>
                <a:cxn ang="0">
                  <a:pos x="39" y="121"/>
                </a:cxn>
                <a:cxn ang="0">
                  <a:pos x="37" y="121"/>
                </a:cxn>
                <a:cxn ang="0">
                  <a:pos x="37" y="36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/>
              <a:ahLst/>
              <a:cxnLst>
                <a:cxn ang="0">
                  <a:pos x="3" y="42"/>
                </a:cxn>
                <a:cxn ang="0">
                  <a:pos x="6" y="42"/>
                </a:cxn>
                <a:cxn ang="0">
                  <a:pos x="12" y="42"/>
                </a:cxn>
                <a:cxn ang="0">
                  <a:pos x="20" y="39"/>
                </a:cxn>
                <a:cxn ang="0">
                  <a:pos x="29" y="35"/>
                </a:cxn>
                <a:cxn ang="0">
                  <a:pos x="37" y="27"/>
                </a:cxn>
                <a:cxn ang="0">
                  <a:pos x="43" y="17"/>
                </a:cxn>
                <a:cxn ang="0">
                  <a:pos x="45" y="2"/>
                </a:cxn>
                <a:cxn ang="0">
                  <a:pos x="43" y="0"/>
                </a:cxn>
                <a:cxn ang="0">
                  <a:pos x="37" y="2"/>
                </a:cxn>
                <a:cxn ang="0">
                  <a:pos x="29" y="3"/>
                </a:cxn>
                <a:cxn ang="0">
                  <a:pos x="19" y="7"/>
                </a:cxn>
                <a:cxn ang="0">
                  <a:pos x="11" y="14"/>
                </a:cxn>
                <a:cxn ang="0">
                  <a:pos x="4" y="23"/>
                </a:cxn>
                <a:cxn ang="0">
                  <a:pos x="0" y="39"/>
                </a:cxn>
                <a:cxn ang="0">
                  <a:pos x="0" y="139"/>
                </a:cxn>
                <a:cxn ang="0">
                  <a:pos x="3" y="139"/>
                </a:cxn>
                <a:cxn ang="0">
                  <a:pos x="3" y="42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/>
              <a:ahLst/>
              <a:cxnLst>
                <a:cxn ang="0">
                  <a:pos x="68" y="67"/>
                </a:cxn>
                <a:cxn ang="0">
                  <a:pos x="67" y="67"/>
                </a:cxn>
                <a:cxn ang="0">
                  <a:pos x="60" y="66"/>
                </a:cxn>
                <a:cxn ang="0">
                  <a:pos x="50" y="64"/>
                </a:cxn>
                <a:cxn ang="0">
                  <a:pos x="41" y="62"/>
                </a:cxn>
                <a:cxn ang="0">
                  <a:pos x="29" y="55"/>
                </a:cxn>
                <a:cxn ang="0">
                  <a:pos x="18" y="47"/>
                </a:cxn>
                <a:cxn ang="0">
                  <a:pos x="10" y="35"/>
                </a:cxn>
                <a:cxn ang="0">
                  <a:pos x="3" y="2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30" y="2"/>
                </a:cxn>
                <a:cxn ang="0">
                  <a:pos x="41" y="6"/>
                </a:cxn>
                <a:cxn ang="0">
                  <a:pos x="53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5" y="45"/>
                </a:cxn>
                <a:cxn ang="0">
                  <a:pos x="79" y="36"/>
                </a:cxn>
                <a:cxn ang="0">
                  <a:pos x="84" y="25"/>
                </a:cxn>
                <a:cxn ang="0">
                  <a:pos x="92" y="16"/>
                </a:cxn>
                <a:cxn ang="0">
                  <a:pos x="106" y="8"/>
                </a:cxn>
                <a:cxn ang="0">
                  <a:pos x="123" y="2"/>
                </a:cxn>
                <a:cxn ang="0">
                  <a:pos x="146" y="0"/>
                </a:cxn>
                <a:cxn ang="0">
                  <a:pos x="145" y="2"/>
                </a:cxn>
                <a:cxn ang="0">
                  <a:pos x="145" y="8"/>
                </a:cxn>
                <a:cxn ang="0">
                  <a:pos x="143" y="17"/>
                </a:cxn>
                <a:cxn ang="0">
                  <a:pos x="139" y="28"/>
                </a:cxn>
                <a:cxn ang="0">
                  <a:pos x="134" y="39"/>
                </a:cxn>
                <a:cxn ang="0">
                  <a:pos x="126" y="49"/>
                </a:cxn>
                <a:cxn ang="0">
                  <a:pos x="114" y="59"/>
                </a:cxn>
                <a:cxn ang="0">
                  <a:pos x="98" y="64"/>
                </a:cxn>
                <a:cxn ang="0">
                  <a:pos x="79" y="67"/>
                </a:cxn>
                <a:cxn ang="0">
                  <a:pos x="79" y="211"/>
                </a:cxn>
                <a:cxn ang="0">
                  <a:pos x="68" y="211"/>
                </a:cxn>
                <a:cxn ang="0">
                  <a:pos x="68" y="67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/>
              <a:ahLst/>
              <a:cxnLst>
                <a:cxn ang="0">
                  <a:pos x="67" y="67"/>
                </a:cxn>
                <a:cxn ang="0">
                  <a:pos x="66" y="67"/>
                </a:cxn>
                <a:cxn ang="0">
                  <a:pos x="59" y="66"/>
                </a:cxn>
                <a:cxn ang="0">
                  <a:pos x="50" y="64"/>
                </a:cxn>
                <a:cxn ang="0">
                  <a:pos x="39" y="62"/>
                </a:cxn>
                <a:cxn ang="0">
                  <a:pos x="28" y="55"/>
                </a:cxn>
                <a:cxn ang="0">
                  <a:pos x="17" y="47"/>
                </a:cxn>
                <a:cxn ang="0">
                  <a:pos x="9" y="35"/>
                </a:cxn>
                <a:cxn ang="0">
                  <a:pos x="2" y="2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9" y="0"/>
                </a:cxn>
                <a:cxn ang="0">
                  <a:pos x="17" y="0"/>
                </a:cxn>
                <a:cxn ang="0">
                  <a:pos x="28" y="2"/>
                </a:cxn>
                <a:cxn ang="0">
                  <a:pos x="40" y="6"/>
                </a:cxn>
                <a:cxn ang="0">
                  <a:pos x="51" y="14"/>
                </a:cxn>
                <a:cxn ang="0">
                  <a:pos x="62" y="25"/>
                </a:cxn>
                <a:cxn ang="0">
                  <a:pos x="69" y="41"/>
                </a:cxn>
                <a:cxn ang="0">
                  <a:pos x="73" y="62"/>
                </a:cxn>
                <a:cxn ang="0">
                  <a:pos x="73" y="60"/>
                </a:cxn>
                <a:cxn ang="0">
                  <a:pos x="73" y="55"/>
                </a:cxn>
                <a:cxn ang="0">
                  <a:pos x="74" y="45"/>
                </a:cxn>
                <a:cxn ang="0">
                  <a:pos x="77" y="36"/>
                </a:cxn>
                <a:cxn ang="0">
                  <a:pos x="82" y="25"/>
                </a:cxn>
                <a:cxn ang="0">
                  <a:pos x="91" y="16"/>
                </a:cxn>
                <a:cxn ang="0">
                  <a:pos x="105" y="8"/>
                </a:cxn>
                <a:cxn ang="0">
                  <a:pos x="121" y="2"/>
                </a:cxn>
                <a:cxn ang="0">
                  <a:pos x="144" y="0"/>
                </a:cxn>
                <a:cxn ang="0">
                  <a:pos x="144" y="2"/>
                </a:cxn>
                <a:cxn ang="0">
                  <a:pos x="144" y="8"/>
                </a:cxn>
                <a:cxn ang="0">
                  <a:pos x="141" y="17"/>
                </a:cxn>
                <a:cxn ang="0">
                  <a:pos x="139" y="28"/>
                </a:cxn>
                <a:cxn ang="0">
                  <a:pos x="133" y="39"/>
                </a:cxn>
                <a:cxn ang="0">
                  <a:pos x="125" y="49"/>
                </a:cxn>
                <a:cxn ang="0">
                  <a:pos x="113" y="59"/>
                </a:cxn>
                <a:cxn ang="0">
                  <a:pos x="97" y="64"/>
                </a:cxn>
                <a:cxn ang="0">
                  <a:pos x="77" y="67"/>
                </a:cxn>
                <a:cxn ang="0">
                  <a:pos x="77" y="211"/>
                </a:cxn>
                <a:cxn ang="0">
                  <a:pos x="67" y="211"/>
                </a:cxn>
                <a:cxn ang="0">
                  <a:pos x="67" y="67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/>
              <a:ahLst/>
              <a:cxnLst>
                <a:cxn ang="0">
                  <a:pos x="42" y="43"/>
                </a:cxn>
                <a:cxn ang="0">
                  <a:pos x="39" y="42"/>
                </a:cxn>
                <a:cxn ang="0">
                  <a:pos x="33" y="42"/>
                </a:cxn>
                <a:cxn ang="0">
                  <a:pos x="25" y="39"/>
                </a:cxn>
                <a:cxn ang="0">
                  <a:pos x="16" y="35"/>
                </a:cxn>
                <a:cxn ang="0">
                  <a:pos x="8" y="27"/>
                </a:cxn>
                <a:cxn ang="0">
                  <a:pos x="2" y="16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29" y="8"/>
                </a:cxn>
                <a:cxn ang="0">
                  <a:pos x="37" y="15"/>
                </a:cxn>
                <a:cxn ang="0">
                  <a:pos x="42" y="26"/>
                </a:cxn>
                <a:cxn ang="0">
                  <a:pos x="45" y="39"/>
                </a:cxn>
                <a:cxn ang="0">
                  <a:pos x="45" y="38"/>
                </a:cxn>
                <a:cxn ang="0">
                  <a:pos x="45" y="34"/>
                </a:cxn>
                <a:cxn ang="0">
                  <a:pos x="46" y="27"/>
                </a:cxn>
                <a:cxn ang="0">
                  <a:pos x="49" y="20"/>
                </a:cxn>
                <a:cxn ang="0">
                  <a:pos x="54" y="14"/>
                </a:cxn>
                <a:cxn ang="0">
                  <a:pos x="62" y="7"/>
                </a:cxn>
                <a:cxn ang="0">
                  <a:pos x="73" y="3"/>
                </a:cxn>
                <a:cxn ang="0">
                  <a:pos x="89" y="0"/>
                </a:cxn>
                <a:cxn ang="0">
                  <a:pos x="89" y="3"/>
                </a:cxn>
                <a:cxn ang="0">
                  <a:pos x="88" y="10"/>
                </a:cxn>
                <a:cxn ang="0">
                  <a:pos x="87" y="18"/>
                </a:cxn>
                <a:cxn ang="0">
                  <a:pos x="81" y="26"/>
                </a:cxn>
                <a:cxn ang="0">
                  <a:pos x="74" y="34"/>
                </a:cxn>
                <a:cxn ang="0">
                  <a:pos x="64" y="41"/>
                </a:cxn>
                <a:cxn ang="0">
                  <a:pos x="47" y="43"/>
                </a:cxn>
                <a:cxn ang="0">
                  <a:pos x="47" y="132"/>
                </a:cxn>
                <a:cxn ang="0">
                  <a:pos x="42" y="132"/>
                </a:cxn>
                <a:cxn ang="0">
                  <a:pos x="42" y="43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/>
              <a:ahLst/>
              <a:cxnLst>
                <a:cxn ang="0">
                  <a:pos x="43" y="43"/>
                </a:cxn>
                <a:cxn ang="0">
                  <a:pos x="41" y="43"/>
                </a:cxn>
                <a:cxn ang="0">
                  <a:pos x="35" y="43"/>
                </a:cxn>
                <a:cxn ang="0">
                  <a:pos x="27" y="41"/>
                </a:cxn>
                <a:cxn ang="0">
                  <a:pos x="18" y="35"/>
                </a:cxn>
                <a:cxn ang="0">
                  <a:pos x="8" y="28"/>
                </a:cxn>
                <a:cxn ang="0">
                  <a:pos x="3" y="16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8" y="0"/>
                </a:cxn>
                <a:cxn ang="0">
                  <a:pos x="17" y="1"/>
                </a:cxn>
                <a:cxn ang="0">
                  <a:pos x="26" y="6"/>
                </a:cxn>
                <a:cxn ang="0">
                  <a:pos x="35" y="12"/>
                </a:cxn>
                <a:cxn ang="0">
                  <a:pos x="42" y="24"/>
                </a:cxn>
                <a:cxn ang="0">
                  <a:pos x="48" y="41"/>
                </a:cxn>
                <a:cxn ang="0">
                  <a:pos x="48" y="90"/>
                </a:cxn>
                <a:cxn ang="0">
                  <a:pos x="48" y="88"/>
                </a:cxn>
                <a:cxn ang="0">
                  <a:pos x="48" y="82"/>
                </a:cxn>
                <a:cxn ang="0">
                  <a:pos x="50" y="74"/>
                </a:cxn>
                <a:cxn ang="0">
                  <a:pos x="54" y="66"/>
                </a:cxn>
                <a:cxn ang="0">
                  <a:pos x="61" y="58"/>
                </a:cxn>
                <a:cxn ang="0">
                  <a:pos x="72" y="53"/>
                </a:cxn>
                <a:cxn ang="0">
                  <a:pos x="87" y="50"/>
                </a:cxn>
                <a:cxn ang="0">
                  <a:pos x="88" y="51"/>
                </a:cxn>
                <a:cxn ang="0">
                  <a:pos x="88" y="57"/>
                </a:cxn>
                <a:cxn ang="0">
                  <a:pos x="87" y="64"/>
                </a:cxn>
                <a:cxn ang="0">
                  <a:pos x="84" y="72"/>
                </a:cxn>
                <a:cxn ang="0">
                  <a:pos x="80" y="80"/>
                </a:cxn>
                <a:cxn ang="0">
                  <a:pos x="73" y="86"/>
                </a:cxn>
                <a:cxn ang="0">
                  <a:pos x="62" y="92"/>
                </a:cxn>
                <a:cxn ang="0">
                  <a:pos x="48" y="93"/>
                </a:cxn>
                <a:cxn ang="0">
                  <a:pos x="48" y="186"/>
                </a:cxn>
                <a:cxn ang="0">
                  <a:pos x="43" y="186"/>
                </a:cxn>
                <a:cxn ang="0">
                  <a:pos x="43" y="143"/>
                </a:cxn>
                <a:cxn ang="0">
                  <a:pos x="42" y="143"/>
                </a:cxn>
                <a:cxn ang="0">
                  <a:pos x="37" y="142"/>
                </a:cxn>
                <a:cxn ang="0">
                  <a:pos x="29" y="140"/>
                </a:cxn>
                <a:cxn ang="0">
                  <a:pos x="22" y="136"/>
                </a:cxn>
                <a:cxn ang="0">
                  <a:pos x="14" y="130"/>
                </a:cxn>
                <a:cxn ang="0">
                  <a:pos x="8" y="120"/>
                </a:cxn>
                <a:cxn ang="0">
                  <a:pos x="7" y="105"/>
                </a:cxn>
                <a:cxn ang="0">
                  <a:pos x="8" y="105"/>
                </a:cxn>
                <a:cxn ang="0">
                  <a:pos x="12" y="107"/>
                </a:cxn>
                <a:cxn ang="0">
                  <a:pos x="19" y="108"/>
                </a:cxn>
                <a:cxn ang="0">
                  <a:pos x="26" y="111"/>
                </a:cxn>
                <a:cxn ang="0">
                  <a:pos x="34" y="117"/>
                </a:cxn>
                <a:cxn ang="0">
                  <a:pos x="39" y="127"/>
                </a:cxn>
                <a:cxn ang="0">
                  <a:pos x="43" y="140"/>
                </a:cxn>
                <a:cxn ang="0">
                  <a:pos x="43" y="43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/>
              <a:ahLst/>
              <a:cxnLst>
                <a:cxn ang="0">
                  <a:pos x="85" y="84"/>
                </a:cxn>
                <a:cxn ang="0">
                  <a:pos x="101" y="81"/>
                </a:cxn>
                <a:cxn ang="0">
                  <a:pos x="124" y="73"/>
                </a:cxn>
                <a:cxn ang="0">
                  <a:pos x="148" y="56"/>
                </a:cxn>
                <a:cxn ang="0">
                  <a:pos x="163" y="23"/>
                </a:cxn>
                <a:cxn ang="0">
                  <a:pos x="163" y="0"/>
                </a:cxn>
                <a:cxn ang="0">
                  <a:pos x="148" y="0"/>
                </a:cxn>
                <a:cxn ang="0">
                  <a:pos x="125" y="6"/>
                </a:cxn>
                <a:cxn ang="0">
                  <a:pos x="101" y="22"/>
                </a:cxn>
                <a:cxn ang="0">
                  <a:pos x="82" y="54"/>
                </a:cxn>
                <a:cxn ang="0">
                  <a:pos x="77" y="173"/>
                </a:cxn>
                <a:cxn ang="0">
                  <a:pos x="77" y="165"/>
                </a:cxn>
                <a:cxn ang="0">
                  <a:pos x="71" y="146"/>
                </a:cxn>
                <a:cxn ang="0">
                  <a:pos x="60" y="123"/>
                </a:cxn>
                <a:cxn ang="0">
                  <a:pos x="38" y="104"/>
                </a:cxn>
                <a:cxn ang="0">
                  <a:pos x="0" y="96"/>
                </a:cxn>
                <a:cxn ang="0">
                  <a:pos x="0" y="103"/>
                </a:cxn>
                <a:cxn ang="0">
                  <a:pos x="0" y="120"/>
                </a:cxn>
                <a:cxn ang="0">
                  <a:pos x="8" y="143"/>
                </a:cxn>
                <a:cxn ang="0">
                  <a:pos x="24" y="163"/>
                </a:cxn>
                <a:cxn ang="0">
                  <a:pos x="55" y="177"/>
                </a:cxn>
                <a:cxn ang="0">
                  <a:pos x="77" y="356"/>
                </a:cxn>
                <a:cxn ang="0">
                  <a:pos x="82" y="274"/>
                </a:cxn>
                <a:cxn ang="0">
                  <a:pos x="91" y="273"/>
                </a:cxn>
                <a:cxn ang="0">
                  <a:pos x="112" y="267"/>
                </a:cxn>
                <a:cxn ang="0">
                  <a:pos x="135" y="252"/>
                </a:cxn>
                <a:cxn ang="0">
                  <a:pos x="151" y="224"/>
                </a:cxn>
                <a:cxn ang="0">
                  <a:pos x="152" y="203"/>
                </a:cxn>
                <a:cxn ang="0">
                  <a:pos x="137" y="204"/>
                </a:cxn>
                <a:cxn ang="0">
                  <a:pos x="117" y="211"/>
                </a:cxn>
                <a:cxn ang="0">
                  <a:pos x="97" y="231"/>
                </a:cxn>
                <a:cxn ang="0">
                  <a:pos x="82" y="267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/>
              <a:ahLst/>
              <a:cxnLst>
                <a:cxn ang="0">
                  <a:pos x="43" y="162"/>
                </a:cxn>
                <a:cxn ang="0">
                  <a:pos x="36" y="160"/>
                </a:cxn>
                <a:cxn ang="0">
                  <a:pos x="23" y="155"/>
                </a:cxn>
                <a:cxn ang="0">
                  <a:pos x="12" y="141"/>
                </a:cxn>
                <a:cxn ang="0">
                  <a:pos x="12" y="129"/>
                </a:cxn>
                <a:cxn ang="0">
                  <a:pos x="23" y="132"/>
                </a:cxn>
                <a:cxn ang="0">
                  <a:pos x="38" y="145"/>
                </a:cxn>
                <a:cxn ang="0">
                  <a:pos x="43" y="108"/>
                </a:cxn>
                <a:cxn ang="0">
                  <a:pos x="35" y="106"/>
                </a:cxn>
                <a:cxn ang="0">
                  <a:pos x="20" y="101"/>
                </a:cxn>
                <a:cxn ang="0">
                  <a:pos x="7" y="83"/>
                </a:cxn>
                <a:cxn ang="0">
                  <a:pos x="7" y="70"/>
                </a:cxn>
                <a:cxn ang="0">
                  <a:pos x="17" y="71"/>
                </a:cxn>
                <a:cxn ang="0">
                  <a:pos x="31" y="81"/>
                </a:cxn>
                <a:cxn ang="0">
                  <a:pos x="43" y="105"/>
                </a:cxn>
                <a:cxn ang="0">
                  <a:pos x="40" y="43"/>
                </a:cxn>
                <a:cxn ang="0">
                  <a:pos x="26" y="39"/>
                </a:cxn>
                <a:cxn ang="0">
                  <a:pos x="8" y="27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23" y="5"/>
                </a:cxn>
                <a:cxn ang="0">
                  <a:pos x="39" y="23"/>
                </a:cxn>
                <a:cxn ang="0">
                  <a:pos x="46" y="38"/>
                </a:cxn>
                <a:cxn ang="0">
                  <a:pos x="51" y="24"/>
                </a:cxn>
                <a:cxn ang="0">
                  <a:pos x="66" y="8"/>
                </a:cxn>
                <a:cxn ang="0">
                  <a:pos x="92" y="0"/>
                </a:cxn>
                <a:cxn ang="0">
                  <a:pos x="90" y="8"/>
                </a:cxn>
                <a:cxn ang="0">
                  <a:pos x="82" y="25"/>
                </a:cxn>
                <a:cxn ang="0">
                  <a:pos x="63" y="40"/>
                </a:cxn>
                <a:cxn ang="0">
                  <a:pos x="49" y="124"/>
                </a:cxn>
                <a:cxn ang="0">
                  <a:pos x="50" y="116"/>
                </a:cxn>
                <a:cxn ang="0">
                  <a:pos x="59" y="100"/>
                </a:cxn>
                <a:cxn ang="0">
                  <a:pos x="81" y="92"/>
                </a:cxn>
                <a:cxn ang="0">
                  <a:pos x="80" y="98"/>
                </a:cxn>
                <a:cxn ang="0">
                  <a:pos x="73" y="114"/>
                </a:cxn>
                <a:cxn ang="0">
                  <a:pos x="59" y="127"/>
                </a:cxn>
                <a:cxn ang="0">
                  <a:pos x="49" y="210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/>
              <a:ahLst/>
              <a:cxnLst>
                <a:cxn ang="0">
                  <a:pos x="61" y="225"/>
                </a:cxn>
                <a:cxn ang="0">
                  <a:pos x="54" y="225"/>
                </a:cxn>
                <a:cxn ang="0">
                  <a:pos x="38" y="219"/>
                </a:cxn>
                <a:cxn ang="0">
                  <a:pos x="23" y="206"/>
                </a:cxn>
                <a:cxn ang="0">
                  <a:pos x="15" y="180"/>
                </a:cxn>
                <a:cxn ang="0">
                  <a:pos x="23" y="180"/>
                </a:cxn>
                <a:cxn ang="0">
                  <a:pos x="38" y="186"/>
                </a:cxn>
                <a:cxn ang="0">
                  <a:pos x="54" y="205"/>
                </a:cxn>
                <a:cxn ang="0">
                  <a:pos x="61" y="151"/>
                </a:cxn>
                <a:cxn ang="0">
                  <a:pos x="52" y="149"/>
                </a:cxn>
                <a:cxn ang="0">
                  <a:pos x="34" y="144"/>
                </a:cxn>
                <a:cxn ang="0">
                  <a:pos x="16" y="128"/>
                </a:cxn>
                <a:cxn ang="0">
                  <a:pos x="8" y="98"/>
                </a:cxn>
                <a:cxn ang="0">
                  <a:pos x="15" y="97"/>
                </a:cxn>
                <a:cxn ang="0">
                  <a:pos x="29" y="101"/>
                </a:cxn>
                <a:cxn ang="0">
                  <a:pos x="47" y="116"/>
                </a:cxn>
                <a:cxn ang="0">
                  <a:pos x="61" y="147"/>
                </a:cxn>
                <a:cxn ang="0">
                  <a:pos x="58" y="60"/>
                </a:cxn>
                <a:cxn ang="0">
                  <a:pos x="44" y="58"/>
                </a:cxn>
                <a:cxn ang="0">
                  <a:pos x="25" y="50"/>
                </a:cxn>
                <a:cxn ang="0">
                  <a:pos x="8" y="32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27" y="5"/>
                </a:cxn>
                <a:cxn ang="0">
                  <a:pos x="48" y="21"/>
                </a:cxn>
                <a:cxn ang="0">
                  <a:pos x="65" y="56"/>
                </a:cxn>
                <a:cxn ang="0">
                  <a:pos x="66" y="48"/>
                </a:cxn>
                <a:cxn ang="0">
                  <a:pos x="77" y="28"/>
                </a:cxn>
                <a:cxn ang="0">
                  <a:pos x="96" y="9"/>
                </a:cxn>
                <a:cxn ang="0">
                  <a:pos x="128" y="0"/>
                </a:cxn>
                <a:cxn ang="0">
                  <a:pos x="127" y="9"/>
                </a:cxn>
                <a:cxn ang="0">
                  <a:pos x="119" y="31"/>
                </a:cxn>
                <a:cxn ang="0">
                  <a:pos x="101" y="51"/>
                </a:cxn>
                <a:cxn ang="0">
                  <a:pos x="67" y="60"/>
                </a:cxn>
                <a:cxn ang="0">
                  <a:pos x="69" y="170"/>
                </a:cxn>
                <a:cxn ang="0">
                  <a:pos x="73" y="155"/>
                </a:cxn>
                <a:cxn ang="0">
                  <a:pos x="86" y="136"/>
                </a:cxn>
                <a:cxn ang="0">
                  <a:pos x="113" y="128"/>
                </a:cxn>
                <a:cxn ang="0">
                  <a:pos x="112" y="136"/>
                </a:cxn>
                <a:cxn ang="0">
                  <a:pos x="105" y="153"/>
                </a:cxn>
                <a:cxn ang="0">
                  <a:pos x="92" y="172"/>
                </a:cxn>
                <a:cxn ang="0">
                  <a:pos x="67" y="180"/>
                </a:cxn>
                <a:cxn ang="0">
                  <a:pos x="61" y="292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/>
              <a:ahLst/>
              <a:cxnLst>
                <a:cxn ang="0">
                  <a:pos x="31" y="164"/>
                </a:cxn>
                <a:cxn ang="0">
                  <a:pos x="23" y="163"/>
                </a:cxn>
                <a:cxn ang="0">
                  <a:pos x="8" y="155"/>
                </a:cxn>
                <a:cxn ang="0">
                  <a:pos x="0" y="132"/>
                </a:cxn>
                <a:cxn ang="0">
                  <a:pos x="7" y="132"/>
                </a:cxn>
                <a:cxn ang="0">
                  <a:pos x="22" y="139"/>
                </a:cxn>
                <a:cxn ang="0">
                  <a:pos x="31" y="160"/>
                </a:cxn>
                <a:cxn ang="0">
                  <a:pos x="29" y="101"/>
                </a:cxn>
                <a:cxn ang="0">
                  <a:pos x="16" y="97"/>
                </a:cxn>
                <a:cxn ang="0">
                  <a:pos x="3" y="83"/>
                </a:cxn>
                <a:cxn ang="0">
                  <a:pos x="3" y="70"/>
                </a:cxn>
                <a:cxn ang="0">
                  <a:pos x="15" y="74"/>
                </a:cxn>
                <a:cxn ang="0">
                  <a:pos x="27" y="86"/>
                </a:cxn>
                <a:cxn ang="0">
                  <a:pos x="31" y="31"/>
                </a:cxn>
                <a:cxn ang="0">
                  <a:pos x="33" y="23"/>
                </a:cxn>
                <a:cxn ang="0">
                  <a:pos x="41" y="8"/>
                </a:cxn>
                <a:cxn ang="0">
                  <a:pos x="62" y="0"/>
                </a:cxn>
                <a:cxn ang="0">
                  <a:pos x="61" y="8"/>
                </a:cxn>
                <a:cxn ang="0">
                  <a:pos x="53" y="23"/>
                </a:cxn>
                <a:cxn ang="0">
                  <a:pos x="35" y="31"/>
                </a:cxn>
                <a:cxn ang="0">
                  <a:pos x="35" y="75"/>
                </a:cxn>
                <a:cxn ang="0">
                  <a:pos x="39" y="62"/>
                </a:cxn>
                <a:cxn ang="0">
                  <a:pos x="54" y="48"/>
                </a:cxn>
                <a:cxn ang="0">
                  <a:pos x="68" y="48"/>
                </a:cxn>
                <a:cxn ang="0">
                  <a:pos x="66" y="59"/>
                </a:cxn>
                <a:cxn ang="0">
                  <a:pos x="58" y="72"/>
                </a:cxn>
                <a:cxn ang="0">
                  <a:pos x="35" y="82"/>
                </a:cxn>
                <a:cxn ang="0">
                  <a:pos x="35" y="143"/>
                </a:cxn>
                <a:cxn ang="0">
                  <a:pos x="38" y="132"/>
                </a:cxn>
                <a:cxn ang="0">
                  <a:pos x="49" y="122"/>
                </a:cxn>
                <a:cxn ang="0">
                  <a:pos x="60" y="122"/>
                </a:cxn>
                <a:cxn ang="0">
                  <a:pos x="58" y="133"/>
                </a:cxn>
                <a:cxn ang="0">
                  <a:pos x="47" y="144"/>
                </a:cxn>
                <a:cxn ang="0">
                  <a:pos x="35" y="25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/>
              <a:ahLst/>
              <a:cxnLst>
                <a:cxn ang="0">
                  <a:pos x="52" y="272"/>
                </a:cxn>
                <a:cxn ang="0">
                  <a:pos x="44" y="270"/>
                </a:cxn>
                <a:cxn ang="0">
                  <a:pos x="26" y="265"/>
                </a:cxn>
                <a:cxn ang="0">
                  <a:pos x="8" y="249"/>
                </a:cxn>
                <a:cxn ang="0">
                  <a:pos x="0" y="219"/>
                </a:cxn>
                <a:cxn ang="0">
                  <a:pos x="8" y="219"/>
                </a:cxn>
                <a:cxn ang="0">
                  <a:pos x="25" y="223"/>
                </a:cxn>
                <a:cxn ang="0">
                  <a:pos x="41" y="235"/>
                </a:cxn>
                <a:cxn ang="0">
                  <a:pos x="52" y="265"/>
                </a:cxn>
                <a:cxn ang="0">
                  <a:pos x="50" y="168"/>
                </a:cxn>
                <a:cxn ang="0">
                  <a:pos x="35" y="165"/>
                </a:cxn>
                <a:cxn ang="0">
                  <a:pos x="17" y="156"/>
                </a:cxn>
                <a:cxn ang="0">
                  <a:pos x="3" y="134"/>
                </a:cxn>
                <a:cxn ang="0">
                  <a:pos x="3" y="116"/>
                </a:cxn>
                <a:cxn ang="0">
                  <a:pos x="19" y="120"/>
                </a:cxn>
                <a:cxn ang="0">
                  <a:pos x="39" y="133"/>
                </a:cxn>
                <a:cxn ang="0">
                  <a:pos x="52" y="161"/>
                </a:cxn>
                <a:cxn ang="0">
                  <a:pos x="53" y="50"/>
                </a:cxn>
                <a:cxn ang="0">
                  <a:pos x="54" y="36"/>
                </a:cxn>
                <a:cxn ang="0">
                  <a:pos x="65" y="17"/>
                </a:cxn>
                <a:cxn ang="0">
                  <a:pos x="87" y="3"/>
                </a:cxn>
                <a:cxn ang="0">
                  <a:pos x="103" y="3"/>
                </a:cxn>
                <a:cxn ang="0">
                  <a:pos x="99" y="21"/>
                </a:cxn>
                <a:cxn ang="0">
                  <a:pos x="84" y="42"/>
                </a:cxn>
                <a:cxn ang="0">
                  <a:pos x="58" y="52"/>
                </a:cxn>
                <a:cxn ang="0">
                  <a:pos x="58" y="127"/>
                </a:cxn>
                <a:cxn ang="0">
                  <a:pos x="61" y="112"/>
                </a:cxn>
                <a:cxn ang="0">
                  <a:pos x="72" y="94"/>
                </a:cxn>
                <a:cxn ang="0">
                  <a:pos x="93" y="80"/>
                </a:cxn>
                <a:cxn ang="0">
                  <a:pos x="111" y="80"/>
                </a:cxn>
                <a:cxn ang="0">
                  <a:pos x="111" y="91"/>
                </a:cxn>
                <a:cxn ang="0">
                  <a:pos x="107" y="108"/>
                </a:cxn>
                <a:cxn ang="0">
                  <a:pos x="91" y="126"/>
                </a:cxn>
                <a:cxn ang="0">
                  <a:pos x="58" y="135"/>
                </a:cxn>
                <a:cxn ang="0">
                  <a:pos x="58" y="236"/>
                </a:cxn>
                <a:cxn ang="0">
                  <a:pos x="61" y="223"/>
                </a:cxn>
                <a:cxn ang="0">
                  <a:pos x="73" y="208"/>
                </a:cxn>
                <a:cxn ang="0">
                  <a:pos x="97" y="200"/>
                </a:cxn>
                <a:cxn ang="0">
                  <a:pos x="99" y="207"/>
                </a:cxn>
                <a:cxn ang="0">
                  <a:pos x="97" y="220"/>
                </a:cxn>
                <a:cxn ang="0">
                  <a:pos x="87" y="235"/>
                </a:cxn>
                <a:cxn ang="0">
                  <a:pos x="58" y="245"/>
                </a:cxn>
                <a:cxn ang="0">
                  <a:pos x="52" y="42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gray">
            <a:xfrm>
              <a:off x="2065" y="361"/>
              <a:ext cx="100" cy="228"/>
            </a:xfrm>
            <a:custGeom>
              <a:avLst/>
              <a:gdLst/>
              <a:ahLst/>
              <a:cxnLst>
                <a:cxn ang="0">
                  <a:pos x="52" y="176"/>
                </a:cxn>
                <a:cxn ang="0">
                  <a:pos x="59" y="176"/>
                </a:cxn>
                <a:cxn ang="0">
                  <a:pos x="74" y="169"/>
                </a:cxn>
                <a:cxn ang="0">
                  <a:pos x="86" y="154"/>
                </a:cxn>
                <a:cxn ang="0">
                  <a:pos x="86" y="141"/>
                </a:cxn>
                <a:cxn ang="0">
                  <a:pos x="74" y="143"/>
                </a:cxn>
                <a:cxn ang="0">
                  <a:pos x="58" y="158"/>
                </a:cxn>
                <a:cxn ang="0">
                  <a:pos x="52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2" y="115"/>
                </a:cxn>
                <a:cxn ang="0">
                  <a:pos x="55" y="48"/>
                </a:cxn>
                <a:cxn ang="0">
                  <a:pos x="67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3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1" y="3"/>
                </a:cxn>
                <a:cxn ang="0">
                  <a:pos x="5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5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5" y="132"/>
                </a:cxn>
                <a:cxn ang="0">
                  <a:pos x="47" y="141"/>
                </a:cxn>
                <a:cxn ang="0">
                  <a:pos x="52" y="228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gray">
            <a:xfrm>
              <a:off x="2921" y="361"/>
              <a:ext cx="100" cy="228"/>
            </a:xfrm>
            <a:custGeom>
              <a:avLst/>
              <a:gdLst/>
              <a:ahLst/>
              <a:cxnLst>
                <a:cxn ang="0">
                  <a:pos x="53" y="176"/>
                </a:cxn>
                <a:cxn ang="0">
                  <a:pos x="60" y="176"/>
                </a:cxn>
                <a:cxn ang="0">
                  <a:pos x="74" y="169"/>
                </a:cxn>
                <a:cxn ang="0">
                  <a:pos x="87" y="154"/>
                </a:cxn>
                <a:cxn ang="0">
                  <a:pos x="87" y="141"/>
                </a:cxn>
                <a:cxn ang="0">
                  <a:pos x="74" y="143"/>
                </a:cxn>
                <a:cxn ang="0">
                  <a:pos x="60" y="158"/>
                </a:cxn>
                <a:cxn ang="0">
                  <a:pos x="53" y="118"/>
                </a:cxn>
                <a:cxn ang="0">
                  <a:pos x="61" y="116"/>
                </a:cxn>
                <a:cxn ang="0">
                  <a:pos x="78" y="110"/>
                </a:cxn>
                <a:cxn ang="0">
                  <a:pos x="92" y="92"/>
                </a:cxn>
                <a:cxn ang="0">
                  <a:pos x="92" y="77"/>
                </a:cxn>
                <a:cxn ang="0">
                  <a:pos x="81" y="79"/>
                </a:cxn>
                <a:cxn ang="0">
                  <a:pos x="65" y="88"/>
                </a:cxn>
                <a:cxn ang="0">
                  <a:pos x="53" y="115"/>
                </a:cxn>
                <a:cxn ang="0">
                  <a:pos x="56" y="48"/>
                </a:cxn>
                <a:cxn ang="0">
                  <a:pos x="68" y="45"/>
                </a:cxn>
                <a:cxn ang="0">
                  <a:pos x="85" y="37"/>
                </a:cxn>
                <a:cxn ang="0">
                  <a:pos x="97" y="17"/>
                </a:cxn>
                <a:cxn ang="0">
                  <a:pos x="97" y="0"/>
                </a:cxn>
                <a:cxn ang="0">
                  <a:pos x="84" y="3"/>
                </a:cxn>
                <a:cxn ang="0">
                  <a:pos x="65" y="14"/>
                </a:cxn>
                <a:cxn ang="0">
                  <a:pos x="50" y="45"/>
                </a:cxn>
                <a:cxn ang="0">
                  <a:pos x="47" y="35"/>
                </a:cxn>
                <a:cxn ang="0">
                  <a:pos x="38" y="18"/>
                </a:cxn>
                <a:cxn ang="0">
                  <a:pos x="16" y="3"/>
                </a:cxn>
                <a:cxn ang="0">
                  <a:pos x="2" y="3"/>
                </a:cxn>
                <a:cxn ang="0">
                  <a:pos x="6" y="19"/>
                </a:cxn>
                <a:cxn ang="0">
                  <a:pos x="19" y="38"/>
                </a:cxn>
                <a:cxn ang="0">
                  <a:pos x="47" y="48"/>
                </a:cxn>
                <a:cxn ang="0">
                  <a:pos x="47" y="132"/>
                </a:cxn>
                <a:cxn ang="0">
                  <a:pos x="42" y="118"/>
                </a:cxn>
                <a:cxn ang="0">
                  <a:pos x="26" y="103"/>
                </a:cxn>
                <a:cxn ang="0">
                  <a:pos x="12" y="103"/>
                </a:cxn>
                <a:cxn ang="0">
                  <a:pos x="16" y="116"/>
                </a:cxn>
                <a:cxn ang="0">
                  <a:pos x="26" y="132"/>
                </a:cxn>
                <a:cxn ang="0">
                  <a:pos x="47" y="141"/>
                </a:cxn>
                <a:cxn ang="0">
                  <a:pos x="53" y="228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gray">
            <a:xfrm>
              <a:off x="2273" y="187"/>
              <a:ext cx="175" cy="402"/>
            </a:xfrm>
            <a:custGeom>
              <a:avLst/>
              <a:gdLst/>
              <a:ahLst/>
              <a:cxnLst>
                <a:cxn ang="0">
                  <a:pos x="93" y="309"/>
                </a:cxn>
                <a:cxn ang="0">
                  <a:pos x="101" y="309"/>
                </a:cxn>
                <a:cxn ang="0">
                  <a:pos x="118" y="304"/>
                </a:cxn>
                <a:cxn ang="0">
                  <a:pos x="138" y="292"/>
                </a:cxn>
                <a:cxn ang="0">
                  <a:pos x="152" y="266"/>
                </a:cxn>
                <a:cxn ang="0">
                  <a:pos x="152" y="247"/>
                </a:cxn>
                <a:cxn ang="0">
                  <a:pos x="138" y="250"/>
                </a:cxn>
                <a:cxn ang="0">
                  <a:pos x="120" y="259"/>
                </a:cxn>
                <a:cxn ang="0">
                  <a:pos x="99" y="285"/>
                </a:cxn>
                <a:cxn ang="0">
                  <a:pos x="93" y="207"/>
                </a:cxn>
                <a:cxn ang="0">
                  <a:pos x="102" y="205"/>
                </a:cxn>
                <a:cxn ang="0">
                  <a:pos x="122" y="200"/>
                </a:cxn>
                <a:cxn ang="0">
                  <a:pos x="147" y="185"/>
                </a:cxn>
                <a:cxn ang="0">
                  <a:pos x="163" y="155"/>
                </a:cxn>
                <a:cxn ang="0">
                  <a:pos x="163" y="134"/>
                </a:cxn>
                <a:cxn ang="0">
                  <a:pos x="149" y="135"/>
                </a:cxn>
                <a:cxn ang="0">
                  <a:pos x="129" y="142"/>
                </a:cxn>
                <a:cxn ang="0">
                  <a:pos x="107" y="162"/>
                </a:cxn>
                <a:cxn ang="0">
                  <a:pos x="93" y="201"/>
                </a:cxn>
                <a:cxn ang="0">
                  <a:pos x="95" y="83"/>
                </a:cxn>
                <a:cxn ang="0">
                  <a:pos x="110" y="81"/>
                </a:cxn>
                <a:cxn ang="0">
                  <a:pos x="134" y="73"/>
                </a:cxn>
                <a:cxn ang="0">
                  <a:pos x="157" y="54"/>
                </a:cxn>
                <a:cxn ang="0">
                  <a:pos x="174" y="23"/>
                </a:cxn>
                <a:cxn ang="0">
                  <a:pos x="174" y="0"/>
                </a:cxn>
                <a:cxn ang="0">
                  <a:pos x="157" y="2"/>
                </a:cxn>
                <a:cxn ang="0">
                  <a:pos x="133" y="10"/>
                </a:cxn>
                <a:cxn ang="0">
                  <a:pos x="107" y="33"/>
                </a:cxn>
                <a:cxn ang="0">
                  <a:pos x="87" y="77"/>
                </a:cxn>
                <a:cxn ang="0">
                  <a:pos x="85" y="68"/>
                </a:cxn>
                <a:cxn ang="0">
                  <a:pos x="75" y="46"/>
                </a:cxn>
                <a:cxn ang="0">
                  <a:pos x="55" y="21"/>
                </a:cxn>
                <a:cxn ang="0">
                  <a:pos x="22" y="3"/>
                </a:cxn>
                <a:cxn ang="0">
                  <a:pos x="1" y="3"/>
                </a:cxn>
                <a:cxn ang="0">
                  <a:pos x="4" y="18"/>
                </a:cxn>
                <a:cxn ang="0">
                  <a:pos x="12" y="42"/>
                </a:cxn>
                <a:cxn ang="0">
                  <a:pos x="31" y="65"/>
                </a:cxn>
                <a:cxn ang="0">
                  <a:pos x="62" y="81"/>
                </a:cxn>
                <a:cxn ang="0">
                  <a:pos x="82" y="238"/>
                </a:cxn>
                <a:cxn ang="0">
                  <a:pos x="80" y="228"/>
                </a:cxn>
                <a:cxn ang="0">
                  <a:pos x="72" y="207"/>
                </a:cxn>
                <a:cxn ang="0">
                  <a:pos x="55" y="185"/>
                </a:cxn>
                <a:cxn ang="0">
                  <a:pos x="21" y="176"/>
                </a:cxn>
                <a:cxn ang="0">
                  <a:pos x="22" y="185"/>
                </a:cxn>
                <a:cxn ang="0">
                  <a:pos x="28" y="205"/>
                </a:cxn>
                <a:cxn ang="0">
                  <a:pos x="41" y="230"/>
                </a:cxn>
                <a:cxn ang="0">
                  <a:pos x="66" y="246"/>
                </a:cxn>
                <a:cxn ang="0">
                  <a:pos x="82" y="402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gray">
            <a:xfrm>
              <a:off x="2161" y="216"/>
              <a:ext cx="97" cy="373"/>
            </a:xfrm>
            <a:custGeom>
              <a:avLst/>
              <a:gdLst/>
              <a:ahLst/>
              <a:cxnLst>
                <a:cxn ang="0">
                  <a:pos x="52" y="237"/>
                </a:cxn>
                <a:cxn ang="0">
                  <a:pos x="59" y="237"/>
                </a:cxn>
                <a:cxn ang="0">
                  <a:pos x="74" y="232"/>
                </a:cxn>
                <a:cxn ang="0">
                  <a:pos x="90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1" y="197"/>
                </a:cxn>
                <a:cxn ang="0">
                  <a:pos x="56" y="215"/>
                </a:cxn>
                <a:cxn ang="0">
                  <a:pos x="52" y="147"/>
                </a:cxn>
                <a:cxn ang="0">
                  <a:pos x="59" y="147"/>
                </a:cxn>
                <a:cxn ang="0">
                  <a:pos x="74" y="141"/>
                </a:cxn>
                <a:cxn ang="0">
                  <a:pos x="90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1" y="109"/>
                </a:cxn>
                <a:cxn ang="0">
                  <a:pos x="56" y="126"/>
                </a:cxn>
                <a:cxn ang="0">
                  <a:pos x="52" y="46"/>
                </a:cxn>
                <a:cxn ang="0">
                  <a:pos x="51" y="37"/>
                </a:cxn>
                <a:cxn ang="0">
                  <a:pos x="45" y="23"/>
                </a:cxn>
                <a:cxn ang="0">
                  <a:pos x="32" y="6"/>
                </a:cxn>
                <a:cxn ang="0">
                  <a:pos x="6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3" y="43"/>
                </a:cxn>
                <a:cxn ang="0">
                  <a:pos x="45" y="113"/>
                </a:cxn>
                <a:cxn ang="0">
                  <a:pos x="45" y="106"/>
                </a:cxn>
                <a:cxn ang="0">
                  <a:pos x="40" y="90"/>
                </a:cxn>
                <a:cxn ang="0">
                  <a:pos x="27" y="75"/>
                </a:cxn>
                <a:cxn ang="0">
                  <a:pos x="1" y="67"/>
                </a:cxn>
                <a:cxn ang="0">
                  <a:pos x="0" y="75"/>
                </a:cxn>
                <a:cxn ang="0">
                  <a:pos x="2" y="91"/>
                </a:cxn>
                <a:cxn ang="0">
                  <a:pos x="14" y="109"/>
                </a:cxn>
                <a:cxn ang="0">
                  <a:pos x="45" y="118"/>
                </a:cxn>
                <a:cxn ang="0">
                  <a:pos x="45" y="207"/>
                </a:cxn>
                <a:cxn ang="0">
                  <a:pos x="43" y="195"/>
                </a:cxn>
                <a:cxn ang="0">
                  <a:pos x="33" y="182"/>
                </a:cxn>
                <a:cxn ang="0">
                  <a:pos x="12" y="175"/>
                </a:cxn>
                <a:cxn ang="0">
                  <a:pos x="10" y="182"/>
                </a:cxn>
                <a:cxn ang="0">
                  <a:pos x="13" y="197"/>
                </a:cxn>
                <a:cxn ang="0">
                  <a:pos x="29" y="211"/>
                </a:cxn>
                <a:cxn ang="0">
                  <a:pos x="45" y="373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gray">
            <a:xfrm>
              <a:off x="2708" y="216"/>
              <a:ext cx="97" cy="373"/>
            </a:xfrm>
            <a:custGeom>
              <a:avLst/>
              <a:gdLst/>
              <a:ahLst/>
              <a:cxnLst>
                <a:cxn ang="0">
                  <a:pos x="51" y="237"/>
                </a:cxn>
                <a:cxn ang="0">
                  <a:pos x="60" y="237"/>
                </a:cxn>
                <a:cxn ang="0">
                  <a:pos x="74" y="232"/>
                </a:cxn>
                <a:cxn ang="0">
                  <a:pos x="91" y="218"/>
                </a:cxn>
                <a:cxn ang="0">
                  <a:pos x="97" y="193"/>
                </a:cxn>
                <a:cxn ang="0">
                  <a:pos x="89" y="193"/>
                </a:cxn>
                <a:cxn ang="0">
                  <a:pos x="72" y="197"/>
                </a:cxn>
                <a:cxn ang="0">
                  <a:pos x="55" y="215"/>
                </a:cxn>
                <a:cxn ang="0">
                  <a:pos x="51" y="147"/>
                </a:cxn>
                <a:cxn ang="0">
                  <a:pos x="60" y="147"/>
                </a:cxn>
                <a:cxn ang="0">
                  <a:pos x="74" y="141"/>
                </a:cxn>
                <a:cxn ang="0">
                  <a:pos x="91" y="128"/>
                </a:cxn>
                <a:cxn ang="0">
                  <a:pos x="97" y="102"/>
                </a:cxn>
                <a:cxn ang="0">
                  <a:pos x="89" y="102"/>
                </a:cxn>
                <a:cxn ang="0">
                  <a:pos x="72" y="109"/>
                </a:cxn>
                <a:cxn ang="0">
                  <a:pos x="55" y="126"/>
                </a:cxn>
                <a:cxn ang="0">
                  <a:pos x="51" y="46"/>
                </a:cxn>
                <a:cxn ang="0">
                  <a:pos x="51" y="37"/>
                </a:cxn>
                <a:cxn ang="0">
                  <a:pos x="46" y="23"/>
                </a:cxn>
                <a:cxn ang="0">
                  <a:pos x="33" y="6"/>
                </a:cxn>
                <a:cxn ang="0">
                  <a:pos x="7" y="0"/>
                </a:cxn>
                <a:cxn ang="0">
                  <a:pos x="8" y="9"/>
                </a:cxn>
                <a:cxn ang="0">
                  <a:pos x="16" y="27"/>
                </a:cxn>
                <a:cxn ang="0">
                  <a:pos x="34" y="43"/>
                </a:cxn>
                <a:cxn ang="0">
                  <a:pos x="46" y="113"/>
                </a:cxn>
                <a:cxn ang="0">
                  <a:pos x="46" y="106"/>
                </a:cxn>
                <a:cxn ang="0">
                  <a:pos x="41" y="90"/>
                </a:cxn>
                <a:cxn ang="0">
                  <a:pos x="27" y="75"/>
                </a:cxn>
                <a:cxn ang="0">
                  <a:pos x="0" y="67"/>
                </a:cxn>
                <a:cxn ang="0">
                  <a:pos x="0" y="75"/>
                </a:cxn>
                <a:cxn ang="0">
                  <a:pos x="3" y="91"/>
                </a:cxn>
                <a:cxn ang="0">
                  <a:pos x="15" y="109"/>
                </a:cxn>
                <a:cxn ang="0">
                  <a:pos x="46" y="118"/>
                </a:cxn>
                <a:cxn ang="0">
                  <a:pos x="46" y="207"/>
                </a:cxn>
                <a:cxn ang="0">
                  <a:pos x="43" y="195"/>
                </a:cxn>
                <a:cxn ang="0">
                  <a:pos x="34" y="182"/>
                </a:cxn>
                <a:cxn ang="0">
                  <a:pos x="12" y="175"/>
                </a:cxn>
                <a:cxn ang="0">
                  <a:pos x="11" y="182"/>
                </a:cxn>
                <a:cxn ang="0">
                  <a:pos x="14" y="197"/>
                </a:cxn>
                <a:cxn ang="0">
                  <a:pos x="30" y="211"/>
                </a:cxn>
                <a:cxn ang="0">
                  <a:pos x="46" y="373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9" name="Freeform 25"/>
          <p:cNvSpPr>
            <a:spLocks/>
          </p:cNvSpPr>
          <p:nvPr/>
        </p:nvSpPr>
        <p:spPr bwMode="gray">
          <a:xfrm>
            <a:off x="95250" y="6446838"/>
            <a:ext cx="8970963" cy="314325"/>
          </a:xfrm>
          <a:custGeom>
            <a:avLst/>
            <a:gdLst/>
            <a:ahLst/>
            <a:cxnLst>
              <a:cxn ang="0">
                <a:pos x="4" y="198"/>
              </a:cxn>
              <a:cxn ang="0">
                <a:pos x="5651" y="198"/>
              </a:cxn>
              <a:cxn ang="0">
                <a:pos x="5646" y="94"/>
              </a:cxn>
              <a:cxn ang="0">
                <a:pos x="1491" y="94"/>
              </a:cxn>
              <a:cxn ang="0">
                <a:pos x="1343" y="2"/>
              </a:cxn>
              <a:cxn ang="0">
                <a:pos x="0" y="0"/>
              </a:cxn>
              <a:cxn ang="0">
                <a:pos x="4" y="198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gray">
          <a:xfrm>
            <a:off x="95250" y="6491288"/>
            <a:ext cx="8975725" cy="279400"/>
          </a:xfrm>
          <a:custGeom>
            <a:avLst/>
            <a:gdLst/>
            <a:ahLst/>
            <a:cxnLst>
              <a:cxn ang="0">
                <a:pos x="0" y="176"/>
              </a:cxn>
              <a:cxn ang="0">
                <a:pos x="5650" y="169"/>
              </a:cxn>
              <a:cxn ang="0">
                <a:pos x="5646" y="95"/>
              </a:cxn>
              <a:cxn ang="0">
                <a:pos x="1478" y="95"/>
              </a:cxn>
              <a:cxn ang="0">
                <a:pos x="1317" y="3"/>
              </a:cxn>
              <a:cxn ang="0">
                <a:pos x="0" y="0"/>
              </a:cxn>
              <a:cxn ang="0">
                <a:pos x="0" y="176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1" name="Freeform 27" descr="Dark upward diagonal"/>
          <p:cNvSpPr>
            <a:spLocks/>
          </p:cNvSpPr>
          <p:nvPr/>
        </p:nvSpPr>
        <p:spPr bwMode="gray">
          <a:xfrm>
            <a:off x="92075" y="98425"/>
            <a:ext cx="8956675" cy="1793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582" y="0"/>
              </a:cxn>
              <a:cxn ang="0">
                <a:pos x="5639" y="45"/>
              </a:cxn>
              <a:cxn ang="0">
                <a:pos x="5636" y="113"/>
              </a:cxn>
              <a:cxn ang="0">
                <a:pos x="0" y="113"/>
              </a:cxn>
              <a:cxn ang="0">
                <a:pos x="0" y="0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gray">
          <a:xfrm>
            <a:off x="92075" y="307975"/>
            <a:ext cx="8955088" cy="938213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gray">
          <a:xfrm>
            <a:off x="92075" y="306388"/>
            <a:ext cx="8955088" cy="836612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tint val="66667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 flipV="1">
            <a:off x="95250" y="6723063"/>
            <a:ext cx="8977313" cy="555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9" name="Freeform 35"/>
          <p:cNvSpPr>
            <a:spLocks/>
          </p:cNvSpPr>
          <p:nvPr/>
        </p:nvSpPr>
        <p:spPr bwMode="gray">
          <a:xfrm>
            <a:off x="6896100" y="1047750"/>
            <a:ext cx="2155825" cy="52388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1358" y="0"/>
              </a:cxn>
              <a:cxn ang="0">
                <a:pos x="1356" y="32"/>
              </a:cxn>
              <a:cxn ang="0">
                <a:pos x="60" y="33"/>
              </a:cxn>
              <a:cxn ang="0">
                <a:pos x="0" y="2"/>
              </a:cxn>
            </a:cxnLst>
            <a:rect l="0" t="0" r="r" b="b"/>
            <a:pathLst>
              <a:path w="1358" h="33">
                <a:moveTo>
                  <a:pt x="0" y="2"/>
                </a:moveTo>
                <a:lnTo>
                  <a:pt x="1358" y="0"/>
                </a:lnTo>
                <a:lnTo>
                  <a:pt x="1356" y="32"/>
                </a:lnTo>
                <a:lnTo>
                  <a:pt x="60" y="33"/>
                </a:lnTo>
                <a:lnTo>
                  <a:pt x="0" y="2"/>
                </a:lnTo>
                <a:close/>
              </a:path>
            </a:pathLst>
          </a:custGeom>
          <a:solidFill>
            <a:srgbClr val="FFFFFF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38125"/>
            <a:ext cx="6477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438275"/>
            <a:ext cx="8229600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048000" y="6311900"/>
            <a:ext cx="1712913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830763" y="6323013"/>
            <a:ext cx="23114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116763" y="6323013"/>
            <a:ext cx="16160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3B291F3B-5386-4627-8125-539B32E4F88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1" name="Text Box 37"/>
          <p:cNvSpPr txBox="1">
            <a:spLocks noChangeArrowheads="1"/>
          </p:cNvSpPr>
          <p:nvPr/>
        </p:nvSpPr>
        <p:spPr bwMode="gray">
          <a:xfrm>
            <a:off x="144463" y="6454775"/>
            <a:ext cx="14954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 i="1">
                <a:solidFill>
                  <a:srgbClr val="FFFFFF"/>
                </a:solidFill>
                <a:latin typeface="Times New Roman" pitchFamily="18" charset="0"/>
              </a:rPr>
              <a:t>www.themegallery.com</a:t>
            </a:r>
          </a:p>
        </p:txBody>
      </p:sp>
      <p:sp>
        <p:nvSpPr>
          <p:cNvPr id="1054" name="Rectangle 30" descr="7"/>
          <p:cNvSpPr>
            <a:spLocks noChangeArrowheads="1"/>
          </p:cNvSpPr>
          <p:nvPr/>
        </p:nvSpPr>
        <p:spPr bwMode="gray">
          <a:xfrm>
            <a:off x="8245475" y="415925"/>
            <a:ext cx="534988" cy="546100"/>
          </a:xfrm>
          <a:prstGeom prst="rect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Rectangle 31" descr="4"/>
          <p:cNvSpPr>
            <a:spLocks noChangeArrowheads="1"/>
          </p:cNvSpPr>
          <p:nvPr/>
        </p:nvSpPr>
        <p:spPr bwMode="gray">
          <a:xfrm>
            <a:off x="7620000" y="415925"/>
            <a:ext cx="534988" cy="546100"/>
          </a:xfrm>
          <a:prstGeom prst="rect">
            <a:avLst/>
          </a:prstGeom>
          <a:blipFill dpi="0" rotWithShape="1">
            <a:blip r:embed="rId18" cstate="print"/>
            <a:srcRect/>
            <a:stretch>
              <a:fillRect/>
            </a:stretch>
          </a:blip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gray">
          <a:xfrm>
            <a:off x="7000875" y="415925"/>
            <a:ext cx="534988" cy="5461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54" grpId="0" animBg="1"/>
      <p:bldP spid="1055" grpId="0" animBg="1"/>
      <p:bldP spid="1060" grpId="0" animBg="1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Nhot%20chim%20vao%20long_Tu%20dong%20am.wmv" TargetMode="External"/><Relationship Id="rId2" Type="http://schemas.openxmlformats.org/officeDocument/2006/relationships/hyperlink" Target="../Con%20ngua%20long%20len_Tu%20dong%20am.wmv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600" dirty="0" smtClean="0">
                <a:solidFill>
                  <a:schemeClr val="tx2"/>
                </a:solidFill>
              </a:rPr>
              <a:t>TIẾT 43</a:t>
            </a:r>
            <a:br>
              <a:rPr lang="en-US" sz="2600" dirty="0" smtClean="0">
                <a:solidFill>
                  <a:schemeClr val="tx2"/>
                </a:solidFill>
              </a:rPr>
            </a:br>
            <a:r>
              <a:rPr lang="en-US" sz="2600" dirty="0" smtClean="0">
                <a:solidFill>
                  <a:schemeClr val="tx2"/>
                </a:solidFill>
              </a:rPr>
              <a:t/>
            </a:r>
            <a:br>
              <a:rPr lang="en-US" sz="2600" dirty="0" smtClean="0">
                <a:solidFill>
                  <a:schemeClr val="tx2"/>
                </a:solidFill>
              </a:rPr>
            </a:br>
            <a:r>
              <a:rPr lang="en-US" sz="5400" dirty="0" smtClean="0">
                <a:solidFill>
                  <a:srgbClr val="FF0000"/>
                </a:solidFill>
              </a:rPr>
              <a:t>TỪ ĐỒNG ÂM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053" name="AutoShape 5" descr="http://thcs-bongsaoa-tphcm.edu.vn/home/themes/default/images/logo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AutoShape 7" descr="http://thcs-bongsaoa-tphcm.edu.vn/home/themes/default/images/logo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AutoShape 9" descr="http://thcs-bongsaoa-tphcm.edu.vn/home/themes/default/images/logo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8" name="Picture 10" descr="C:\Users\Hp\Desktop\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518" y="457200"/>
            <a:ext cx="1352550" cy="13525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mbria" pitchFamily="18" charset="0"/>
              </a:rPr>
              <a:t>BT 3</a:t>
            </a:r>
            <a:endParaRPr lang="en-US" sz="2400" b="1" dirty="0">
              <a:solidFill>
                <a:schemeClr val="tx1">
                  <a:lumMod val="20000"/>
                  <a:lumOff val="8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1430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Đặt câu :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17526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a- Bàn (danh từ) + bàn (động từ)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2860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* Ở 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bàn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1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bên kia có mấy người đang 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bàn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2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công việc.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96733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b- Sâu (danh từ) + sâu (tính từ)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500735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* Con 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sâu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1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nằm 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sâu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2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trong kẽ lá.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418653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c- Năm (danh từ) + năm (số từ)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47244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* 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Năm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1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nay, Nam được 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năm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2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tuổi.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4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mbria" pitchFamily="18" charset="0"/>
              </a:rPr>
              <a:t>BT 4</a:t>
            </a:r>
            <a:endParaRPr lang="en-US" sz="2400" b="1" dirty="0">
              <a:solidFill>
                <a:schemeClr val="tx1">
                  <a:lumMod val="20000"/>
                  <a:lumOff val="80000"/>
                </a:schemeClr>
              </a:solidFill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6056" y="1281332"/>
            <a:ext cx="8915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.VnTime" pitchFamily="34" charset="0"/>
              </a:rPr>
              <a:t>Ngµy x­a cã anh chµng m­în cña hµng xãm mét c¸i v¹c ®ång. </a:t>
            </a: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.VnTimeH" pitchFamily="34" charset="0"/>
              </a:rPr>
              <a:t>Ý</a:t>
            </a: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.VnTime" pitchFamily="34" charset="0"/>
              </a:rPr>
              <a:t>t l©u sau, anh ta tr¶ cho ng­êi hµng xãm hai con cß, nãi lµ v¹c ®· bÞ mÊt nªn ®Òn hai con cß nµy. Ng­êi hµng xãm ®i kiÖn. Quan gäi hai ng­êi ®Õn xö. Ng­êi hµng xãm th­a: BÈm quan, con cho h¾n m­în v¹c, h¾n kh«ng tr¶. Anh chµng nãi: BÈm quan, con ®· ®Òn cho anh ta cß.</a:t>
            </a:r>
          </a:p>
          <a:p>
            <a:pPr algn="just" eaLnBrk="1" hangingPunct="1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.VnTime" pitchFamily="34" charset="0"/>
              </a:rPr>
              <a:t>- Nh­ng v¹c cña con lµ v¹c thËt. </a:t>
            </a:r>
          </a:p>
          <a:p>
            <a:pPr algn="just" eaLnBrk="1" hangingPunct="1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.VnTime" pitchFamily="34" charset="0"/>
              </a:rPr>
              <a:t>- DÔ cß cña t«i lµ cß gi¶ ®Êy pháng? - Anh chµng tr¶ lêi.</a:t>
            </a:r>
          </a:p>
          <a:p>
            <a:pPr algn="just" eaLnBrk="1" hangingPunct="1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.VnTime" pitchFamily="34" charset="0"/>
              </a:rPr>
              <a:t>- BÈm quan, v¹c cña con lµ v¹c ®ång.</a:t>
            </a:r>
          </a:p>
          <a:p>
            <a:pPr algn="just" eaLnBrk="1" hangingPunct="1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.VnTime" pitchFamily="34" charset="0"/>
              </a:rPr>
              <a:t>- DÔ cß cña t«i lµ cß nhµ ®Êy pháng?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mbria" pitchFamily="18" charset="0"/>
              </a:rPr>
              <a:t>BT 4</a:t>
            </a:r>
            <a:endParaRPr lang="en-US" sz="2400" b="1" dirty="0">
              <a:solidFill>
                <a:schemeClr val="tx1">
                  <a:lumMod val="20000"/>
                  <a:lumOff val="8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314271"/>
            <a:ext cx="845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- Anh chàng đã cố tình dùng từ đồng âm để không trả cái vạc cho người hàng xóm :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	* Con vạc – Cái vạc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	* Cái vạc làm bằng đồng – Con vạc sống ngoài đồng</a:t>
            </a:r>
          </a:p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pic>
        <p:nvPicPr>
          <p:cNvPr id="4" name="Picture 2" descr="vạ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3920" y="3505200"/>
            <a:ext cx="3383280" cy="2819400"/>
          </a:xfrm>
          <a:prstGeom prst="rect">
            <a:avLst/>
          </a:prstGeom>
          <a:noFill/>
        </p:spPr>
      </p:pic>
      <p:pic>
        <p:nvPicPr>
          <p:cNvPr id="5" name="Picture 3" descr="vacdongtc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530600"/>
            <a:ext cx="3352800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47004" y="2891135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- Xử kiện cần đặt từ vạc vào ngữ cảnh cụ thể.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600" dirty="0" smtClean="0">
                <a:solidFill>
                  <a:schemeClr val="tx2"/>
                </a:solidFill>
              </a:rPr>
              <a:t>TIẾT 43</a:t>
            </a:r>
            <a:br>
              <a:rPr lang="en-US" sz="2600" dirty="0" smtClean="0">
                <a:solidFill>
                  <a:schemeClr val="tx2"/>
                </a:solidFill>
              </a:rPr>
            </a:br>
            <a:r>
              <a:rPr lang="en-US" sz="2600" dirty="0" smtClean="0">
                <a:solidFill>
                  <a:schemeClr val="tx2"/>
                </a:solidFill>
              </a:rPr>
              <a:t/>
            </a:r>
            <a:br>
              <a:rPr lang="en-US" sz="2600" dirty="0" smtClean="0">
                <a:solidFill>
                  <a:schemeClr val="tx2"/>
                </a:solidFill>
              </a:rPr>
            </a:br>
            <a:r>
              <a:rPr lang="en-US" sz="5400" dirty="0" smtClean="0">
                <a:solidFill>
                  <a:srgbClr val="FF0000"/>
                </a:solidFill>
              </a:rPr>
              <a:t>TỪ ĐỒNG ÂM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2053" name="AutoShape 5" descr="http://thcs-bongsaoa-tphcm.edu.vn/home/themes/default/images/logo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AutoShape 7" descr="http://thcs-bongsaoa-tphcm.edu.vn/home/themes/default/images/logo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AutoShape 9" descr="http://thcs-bongsaoa-tphcm.edu.vn/home/themes/default/images/logo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8" name="Picture 10" descr="C:\Users\Hp\Desktop\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518" y="457200"/>
            <a:ext cx="1352550" cy="13525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NỘI DUNG</a:t>
            </a:r>
            <a:endParaRPr lang="en-US" dirty="0"/>
          </a:p>
        </p:txBody>
      </p:sp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1927225" y="3460750"/>
            <a:ext cx="5311775" cy="688975"/>
            <a:chOff x="720" y="1392"/>
            <a:chExt cx="4058" cy="480"/>
          </a:xfrm>
        </p:grpSpPr>
        <p:sp>
          <p:nvSpPr>
            <p:cNvPr id="7172" name="AutoShape 4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shade val="92157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73" name="Group 5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7174" name="AutoShape 6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5" name="AutoShape 7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gamma/>
                      <a:tint val="0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176" name="Group 8"/>
          <p:cNvGrpSpPr>
            <a:grpSpLocks/>
          </p:cNvGrpSpPr>
          <p:nvPr/>
        </p:nvGrpSpPr>
        <p:grpSpPr bwMode="auto">
          <a:xfrm>
            <a:off x="1927225" y="4325938"/>
            <a:ext cx="5311775" cy="688975"/>
            <a:chOff x="720" y="1392"/>
            <a:chExt cx="4058" cy="480"/>
          </a:xfrm>
        </p:grpSpPr>
        <p:sp>
          <p:nvSpPr>
            <p:cNvPr id="7177" name="AutoShape 9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hlink">
                    <a:gamma/>
                    <a:shade val="92157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78" name="Group 10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7179" name="AutoShape 11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alpha val="0"/>
                    </a:schemeClr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0" name="AutoShape 12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186" name="Group 18"/>
          <p:cNvGrpSpPr>
            <a:grpSpLocks/>
          </p:cNvGrpSpPr>
          <p:nvPr/>
        </p:nvGrpSpPr>
        <p:grpSpPr bwMode="auto">
          <a:xfrm>
            <a:off x="1927225" y="2597150"/>
            <a:ext cx="5311775" cy="688975"/>
            <a:chOff x="720" y="1392"/>
            <a:chExt cx="4058" cy="480"/>
          </a:xfrm>
        </p:grpSpPr>
        <p:sp>
          <p:nvSpPr>
            <p:cNvPr id="7187" name="AutoShape 19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92157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88" name="Group 20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7189" name="AutoShape 21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0" name="AutoShape 22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191" name="Text Box 23"/>
          <p:cNvSpPr txBox="1">
            <a:spLocks noChangeArrowheads="1"/>
          </p:cNvSpPr>
          <p:nvPr/>
        </p:nvSpPr>
        <p:spPr bwMode="white">
          <a:xfrm>
            <a:off x="2393950" y="271145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  <a:buClr>
                <a:schemeClr val="tx1"/>
              </a:buClr>
            </a:pPr>
            <a:r>
              <a:rPr lang="en-US" sz="2400" b="1" dirty="0" smtClean="0">
                <a:solidFill>
                  <a:srgbClr val="FFFFFF"/>
                </a:solidFill>
                <a:cs typeface="Arial" charset="0"/>
              </a:rPr>
              <a:t>THẾ NÀO LÀ TỪ ĐỒNG ÂM ?</a:t>
            </a:r>
            <a:endParaRPr lang="en-US" sz="24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white">
          <a:xfrm>
            <a:off x="2405063" y="35687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  <a:buClr>
                <a:schemeClr val="tx1"/>
              </a:buClr>
            </a:pPr>
            <a:r>
              <a:rPr lang="en-US" sz="2400" b="1" dirty="0" smtClean="0">
                <a:solidFill>
                  <a:srgbClr val="FFFFFF"/>
                </a:solidFill>
                <a:cs typeface="Arial" charset="0"/>
              </a:rPr>
              <a:t>SỬ DỤNG TỪ ĐỒNG ÂM</a:t>
            </a:r>
            <a:endParaRPr lang="en-US" sz="24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white">
          <a:xfrm>
            <a:off x="2405063" y="4427538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  <a:buClr>
                <a:schemeClr val="tx1"/>
              </a:buClr>
            </a:pPr>
            <a:r>
              <a:rPr lang="en-US" sz="2400" b="1" dirty="0" smtClean="0">
                <a:solidFill>
                  <a:srgbClr val="FFFFFF"/>
                </a:solidFill>
                <a:cs typeface="Arial" charset="0"/>
              </a:rPr>
              <a:t>LUYỆN TẬP</a:t>
            </a:r>
            <a:endParaRPr lang="en-US" sz="2400" b="1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7196" name="Picture 28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743075" y="4300538"/>
            <a:ext cx="792163" cy="949325"/>
          </a:xfrm>
          <a:prstGeom prst="rect">
            <a:avLst/>
          </a:prstGeom>
          <a:noFill/>
        </p:spPr>
      </p:pic>
      <p:pic>
        <p:nvPicPr>
          <p:cNvPr id="7197" name="Picture 29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743075" y="3449638"/>
            <a:ext cx="792163" cy="949325"/>
          </a:xfrm>
          <a:prstGeom prst="rect">
            <a:avLst/>
          </a:prstGeom>
          <a:noFill/>
        </p:spPr>
      </p:pic>
      <p:pic>
        <p:nvPicPr>
          <p:cNvPr id="7198" name="Picture 30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731963" y="2592388"/>
            <a:ext cx="792162" cy="949325"/>
          </a:xfrm>
          <a:prstGeom prst="rect">
            <a:avLst/>
          </a:prstGeom>
          <a:noFill/>
        </p:spPr>
      </p:pic>
      <p:sp>
        <p:nvSpPr>
          <p:cNvPr id="7199" name="Text Box 31"/>
          <p:cNvSpPr txBox="1">
            <a:spLocks noChangeArrowheads="1"/>
          </p:cNvSpPr>
          <p:nvPr/>
        </p:nvSpPr>
        <p:spPr bwMode="white">
          <a:xfrm>
            <a:off x="2073275" y="5283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FFFF"/>
                </a:solidFill>
                <a:cs typeface="Arial" charset="0"/>
              </a:rPr>
              <a:t>4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white">
          <a:xfrm>
            <a:off x="2052638" y="268922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FFFF"/>
                </a:solidFill>
                <a:cs typeface="Arial" charset="0"/>
              </a:rPr>
              <a:t>1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white">
          <a:xfrm>
            <a:off x="2065338" y="3548063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FFFF"/>
                </a:solidFill>
                <a:cs typeface="Arial" charset="0"/>
              </a:rPr>
              <a:t>2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white">
          <a:xfrm>
            <a:off x="2065338" y="443547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FFFF"/>
                </a:solidFill>
                <a:cs typeface="Arial" charset="0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8125"/>
            <a:ext cx="6781800" cy="868363"/>
          </a:xfrm>
        </p:spPr>
        <p:txBody>
          <a:bodyPr/>
          <a:lstStyle/>
          <a:p>
            <a:r>
              <a:rPr lang="en-US" sz="3200" dirty="0" smtClean="0"/>
              <a:t>I – THẾ NÀO LÀ TỪ ĐỒNG ÂM ?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1143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Cambria" pitchFamily="18" charset="0"/>
              </a:rPr>
              <a:t>VD 1 / 135</a:t>
            </a:r>
            <a:endParaRPr lang="en-US" sz="24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1600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Cambria" pitchFamily="18" charset="0"/>
              </a:rPr>
              <a:t>Nghĩa của từ “lồng” :</a:t>
            </a:r>
            <a:endParaRPr lang="en-US" sz="24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2205335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a- Con ngựa đang đứng bỗng</a:t>
            </a:r>
            <a:r>
              <a:rPr lang="en-US" sz="2400" b="1" dirty="0" smtClean="0">
                <a:solidFill>
                  <a:schemeClr val="tx2"/>
                </a:solidFill>
                <a:latin typeface="Cambria" pitchFamily="18" charset="0"/>
              </a:rPr>
              <a:t> </a:t>
            </a:r>
            <a:r>
              <a:rPr lang="en-US" sz="2400" b="1" i="1" dirty="0" smtClean="0">
                <a:solidFill>
                  <a:schemeClr val="tx2"/>
                </a:solidFill>
                <a:latin typeface="Cambria" pitchFamily="18" charset="0"/>
                <a:hlinkClick r:id="rId2" action="ppaction://hlinkfile"/>
              </a:rPr>
              <a:t>lồng</a:t>
            </a:r>
            <a:r>
              <a:rPr lang="en-US" sz="2400" i="1" dirty="0" smtClean="0">
                <a:solidFill>
                  <a:schemeClr val="tx2"/>
                </a:solidFill>
                <a:latin typeface="Cambria" pitchFamily="18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lên.</a:t>
            </a:r>
            <a:endParaRPr lang="en-US" sz="24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364867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b- Mua được con chim, bạn tôi nhốt ngay vào </a:t>
            </a:r>
            <a:r>
              <a:rPr lang="en-US" sz="2400" b="1" i="1" dirty="0" smtClean="0">
                <a:solidFill>
                  <a:schemeClr val="tx2"/>
                </a:solidFill>
                <a:latin typeface="Cambria" pitchFamily="18" charset="0"/>
                <a:hlinkClick r:id="rId3" action="ppaction://hlinkfile"/>
              </a:rPr>
              <a:t>lồng</a:t>
            </a:r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.</a:t>
            </a:r>
            <a:endParaRPr lang="en-US" sz="24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2814935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  <a:sym typeface="Wingdings" pitchFamily="2" charset="2"/>
              </a:rPr>
              <a:t>  Động từ, chỉ hành động của con ngựa đột ngột vùng chạy .</a:t>
            </a:r>
            <a:endParaRPr lang="en-US" sz="24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4262735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  <a:sym typeface="Wingdings" pitchFamily="2" charset="2"/>
              </a:rPr>
              <a:t>  Danh từ, chỉ một vật dụng đan bằng tre để nhốt chim.</a:t>
            </a:r>
            <a:endParaRPr lang="en-US" sz="24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49530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  <a:sym typeface="Wingdings" pitchFamily="2" charset="2"/>
              </a:rPr>
              <a:t>  </a:t>
            </a:r>
            <a:r>
              <a:rPr lang="en-US" sz="2400" b="1" i="1" dirty="0" smtClean="0">
                <a:solidFill>
                  <a:schemeClr val="tx2"/>
                </a:solidFill>
                <a:latin typeface="Cambria" pitchFamily="18" charset="0"/>
                <a:sym typeface="Wingdings" pitchFamily="2" charset="2"/>
              </a:rPr>
              <a:t>Hai từ “lồng” giống nhau về âm thanh nhưng khác nghĩa.</a:t>
            </a:r>
            <a:endParaRPr lang="en-US" sz="2400" b="1" i="1" dirty="0">
              <a:solidFill>
                <a:schemeClr val="tx2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 So sánh :</a:t>
            </a:r>
            <a:endParaRPr lang="en-US" dirty="0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gray">
          <a:xfrm>
            <a:off x="4953000" y="2286000"/>
            <a:ext cx="4038600" cy="4419600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21" name="Group 5"/>
          <p:cNvGrpSpPr>
            <a:grpSpLocks/>
          </p:cNvGrpSpPr>
          <p:nvPr/>
        </p:nvGrpSpPr>
        <p:grpSpPr bwMode="auto">
          <a:xfrm>
            <a:off x="76200" y="1219200"/>
            <a:ext cx="3848100" cy="914400"/>
            <a:chOff x="752" y="1413"/>
            <a:chExt cx="1321" cy="294"/>
          </a:xfrm>
        </p:grpSpPr>
        <p:sp>
          <p:nvSpPr>
            <p:cNvPr id="9222" name="AutoShape 6"/>
            <p:cNvSpPr>
              <a:spLocks noChangeArrowheads="1"/>
            </p:cNvSpPr>
            <p:nvPr/>
          </p:nvSpPr>
          <p:spPr bwMode="gray">
            <a:xfrm>
              <a:off x="752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79216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79216"/>
                    <a:invGamma/>
                  </a:schemeClr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AutoShape 7"/>
            <p:cNvSpPr>
              <a:spLocks noChangeArrowheads="1"/>
            </p:cNvSpPr>
            <p:nvPr/>
          </p:nvSpPr>
          <p:spPr bwMode="gray">
            <a:xfrm flipH="1">
              <a:off x="200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AutoShape 8"/>
            <p:cNvSpPr>
              <a:spLocks noChangeArrowheads="1"/>
            </p:cNvSpPr>
            <p:nvPr/>
          </p:nvSpPr>
          <p:spPr bwMode="gray">
            <a:xfrm>
              <a:off x="766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25" name="Group 9"/>
          <p:cNvGrpSpPr>
            <a:grpSpLocks/>
          </p:cNvGrpSpPr>
          <p:nvPr/>
        </p:nvGrpSpPr>
        <p:grpSpPr bwMode="auto">
          <a:xfrm>
            <a:off x="4953000" y="1219200"/>
            <a:ext cx="3962400" cy="990600"/>
            <a:chOff x="3623" y="1413"/>
            <a:chExt cx="1321" cy="294"/>
          </a:xfrm>
        </p:grpSpPr>
        <p:sp>
          <p:nvSpPr>
            <p:cNvPr id="9226" name="AutoShape 10"/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AutoShape 11"/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AutoShape 12"/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9" name="AutoShape 13"/>
          <p:cNvSpPr>
            <a:spLocks noChangeArrowheads="1"/>
          </p:cNvSpPr>
          <p:nvPr/>
        </p:nvSpPr>
        <p:spPr bwMode="gray">
          <a:xfrm>
            <a:off x="114300" y="2209800"/>
            <a:ext cx="3810000" cy="4495800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Text Box 18">
            <a:hlinkClick r:id="rId3" action="ppaction://hlinksldjump"/>
          </p:cNvPr>
          <p:cNvSpPr txBox="1">
            <a:spLocks noChangeArrowheads="1"/>
          </p:cNvSpPr>
          <p:nvPr/>
        </p:nvSpPr>
        <p:spPr bwMode="white">
          <a:xfrm>
            <a:off x="161925" y="1396425"/>
            <a:ext cx="368617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8F8F8"/>
                </a:solidFill>
                <a:latin typeface="Cambria" pitchFamily="18" charset="0"/>
                <a:cs typeface="Arial" charset="0"/>
              </a:rPr>
              <a:t>TỪ NHIỀU NGHĨA</a:t>
            </a:r>
            <a:endParaRPr lang="en-US" sz="3200" b="1" dirty="0">
              <a:solidFill>
                <a:srgbClr val="F8F8F8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9232" name="AutoShape 16"/>
          <p:cNvSpPr>
            <a:spLocks noChangeArrowheads="1"/>
          </p:cNvSpPr>
          <p:nvPr/>
        </p:nvSpPr>
        <p:spPr bwMode="blackGray">
          <a:xfrm rot="10806395" flipH="1" flipV="1">
            <a:off x="3658302" y="3357805"/>
            <a:ext cx="1446213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AutoShape 34"/>
          <p:cNvSpPr>
            <a:spLocks noChangeArrowheads="1"/>
          </p:cNvSpPr>
          <p:nvPr/>
        </p:nvSpPr>
        <p:spPr bwMode="blackGray">
          <a:xfrm rot="10793605" flipV="1">
            <a:off x="3656898" y="4272204"/>
            <a:ext cx="1447800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18"/>
          <p:cNvSpPr txBox="1">
            <a:spLocks noChangeArrowheads="1"/>
          </p:cNvSpPr>
          <p:nvPr/>
        </p:nvSpPr>
        <p:spPr bwMode="white">
          <a:xfrm>
            <a:off x="5181600" y="1447800"/>
            <a:ext cx="368617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rgbClr val="F8F8F8"/>
                </a:solidFill>
                <a:latin typeface="Cambria" pitchFamily="18" charset="0"/>
                <a:cs typeface="Arial" charset="0"/>
              </a:rPr>
              <a:t>TỪ ĐỒNG ÂM</a:t>
            </a:r>
            <a:endParaRPr lang="en-US" sz="3200" b="1" dirty="0">
              <a:solidFill>
                <a:srgbClr val="F8F8F8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4800" y="2438400"/>
            <a:ext cx="342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- Là từ mà các nghĩa của chúng có một mối liên hệ ngữ nghĩa nhất định.</a:t>
            </a:r>
          </a:p>
          <a:p>
            <a:endParaRPr lang="en-US" sz="2800" b="1" dirty="0" smtClean="0">
              <a:solidFill>
                <a:schemeClr val="tx2">
                  <a:lumMod val="50000"/>
                </a:schemeClr>
              </a:solidFill>
              <a:latin typeface="Cambria" pitchFamily="18" charset="0"/>
            </a:endParaRP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(có nét nghĩa chung)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257800" y="2438400"/>
            <a:ext cx="3429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 Là từ mà các nghĩa của chúng không có mối liên hệ ngữ nghĩa nào cả. </a:t>
            </a:r>
          </a:p>
          <a:p>
            <a:pPr>
              <a:buFontTx/>
              <a:buChar char="-"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Cambria" pitchFamily="18" charset="0"/>
            </a:endParaRP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mbria" pitchFamily="18" charset="0"/>
              </a:rPr>
              <a:t>(có nghĩa hoàn toàn khác nhau)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28016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>
                <a:solidFill>
                  <a:schemeClr val="tx2">
                    <a:lumMod val="50000"/>
                  </a:schemeClr>
                </a:solidFill>
              </a:rPr>
              <a:t>VD :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Mũi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              </a:t>
            </a: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(1) Bộ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phận </a:t>
            </a: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nhô lên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ở giữa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mặt dùng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để thở và ngửi của người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và động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vật có xương sống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1a) Bộ phận có đầu nhọn </a:t>
            </a: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nhô ra </a:t>
            </a:r>
            <a:r>
              <a:rPr lang="en-US" sz="2800" b="1" i="1" dirty="0" smtClean="0">
                <a:solidFill>
                  <a:schemeClr val="tx2">
                    <a:lumMod val="50000"/>
                  </a:schemeClr>
                </a:solidFill>
              </a:rPr>
              <a:t>phía </a:t>
            </a: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trước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của một số vật.</a:t>
            </a: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sym typeface="Wingdings"/>
              </a:rPr>
              <a:t>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Mũi tên, mũi kéo...</a:t>
            </a:r>
          </a:p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1b) Mỏm đất </a:t>
            </a:r>
            <a:r>
              <a:rPr lang="en-US" sz="2800" b="1" i="1" dirty="0">
                <a:solidFill>
                  <a:schemeClr val="tx2">
                    <a:lumMod val="50000"/>
                  </a:schemeClr>
                </a:solidFill>
              </a:rPr>
              <a:t>nhô ra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biển.</a:t>
            </a:r>
          </a:p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sym typeface="Wingdings"/>
              </a:rPr>
              <a:t>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Mũi đất.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.VnTime" pitchFamily="34" charset="0"/>
            </a:endParaRPr>
          </a:p>
        </p:txBody>
      </p:sp>
      <p:sp>
        <p:nvSpPr>
          <p:cNvPr id="63490" name="AutoShape 2" descr="http://nangmuithammy.com/wp-content/uploads/sites/2/2013/04/hinh_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3581400" y="304800"/>
            <a:ext cx="3200400" cy="1800664"/>
            <a:chOff x="3581400" y="304800"/>
            <a:chExt cx="3200400" cy="1800664"/>
          </a:xfrm>
        </p:grpSpPr>
        <p:sp>
          <p:nvSpPr>
            <p:cNvPr id="6" name="Rectangular Callout 5"/>
            <p:cNvSpPr/>
            <p:nvPr/>
          </p:nvSpPr>
          <p:spPr bwMode="auto">
            <a:xfrm>
              <a:off x="3581400" y="304800"/>
              <a:ext cx="3200400" cy="1800664"/>
            </a:xfrm>
            <a:prstGeom prst="wedgeRectCallout">
              <a:avLst>
                <a:gd name="adj1" fmla="val -65921"/>
                <a:gd name="adj2" fmla="val 55074"/>
              </a:avLst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63491" name="Picture 3" descr="C:\Users\Hp\Desktop\hinh_1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25592" y="366932"/>
              <a:ext cx="2933119" cy="1672425"/>
            </a:xfrm>
            <a:prstGeom prst="rect">
              <a:avLst/>
            </a:prstGeom>
            <a:noFill/>
          </p:spPr>
        </p:pic>
      </p:grpSp>
      <p:grpSp>
        <p:nvGrpSpPr>
          <p:cNvPr id="15" name="Group 14"/>
          <p:cNvGrpSpPr/>
          <p:nvPr/>
        </p:nvGrpSpPr>
        <p:grpSpPr>
          <a:xfrm>
            <a:off x="5638800" y="304800"/>
            <a:ext cx="3200400" cy="3096064"/>
            <a:chOff x="5638800" y="304800"/>
            <a:chExt cx="3200400" cy="3096064"/>
          </a:xfrm>
        </p:grpSpPr>
        <p:sp>
          <p:nvSpPr>
            <p:cNvPr id="12" name="Rectangular Callout 11"/>
            <p:cNvSpPr/>
            <p:nvPr/>
          </p:nvSpPr>
          <p:spPr bwMode="auto">
            <a:xfrm>
              <a:off x="5638800" y="304800"/>
              <a:ext cx="3200400" cy="3096064"/>
            </a:xfrm>
            <a:prstGeom prst="wedgeRectCallout">
              <a:avLst>
                <a:gd name="adj1" fmla="val -65921"/>
                <a:gd name="adj2" fmla="val 55074"/>
              </a:avLst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63492" name="Picture 4" descr="C:\Users\Hp\Desktop\e4b56c83-f922-4c56-a021-0ca38ce0568f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96000" y="366932"/>
              <a:ext cx="2286000" cy="2971800"/>
            </a:xfrm>
            <a:prstGeom prst="rect">
              <a:avLst/>
            </a:prstGeom>
            <a:noFill/>
          </p:spPr>
        </p:pic>
      </p:grpSp>
      <p:grpSp>
        <p:nvGrpSpPr>
          <p:cNvPr id="20" name="Group 19"/>
          <p:cNvGrpSpPr/>
          <p:nvPr/>
        </p:nvGrpSpPr>
        <p:grpSpPr>
          <a:xfrm>
            <a:off x="4191000" y="2133599"/>
            <a:ext cx="4648200" cy="3019865"/>
            <a:chOff x="4191000" y="2133599"/>
            <a:chExt cx="4648200" cy="3019865"/>
          </a:xfrm>
        </p:grpSpPr>
        <p:sp>
          <p:nvSpPr>
            <p:cNvPr id="17" name="Rectangular Callout 16"/>
            <p:cNvSpPr/>
            <p:nvPr/>
          </p:nvSpPr>
          <p:spPr bwMode="auto">
            <a:xfrm>
              <a:off x="4191000" y="2133600"/>
              <a:ext cx="4648200" cy="3019864"/>
            </a:xfrm>
            <a:prstGeom prst="wedgeRectCallout">
              <a:avLst>
                <a:gd name="adj1" fmla="val -65921"/>
                <a:gd name="adj2" fmla="val 55074"/>
              </a:avLst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63493" name="Picture 5" descr="C:\Users\Hp\Desktop\55558186-1373512749-mui-dat--8-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267200" y="2133599"/>
              <a:ext cx="4495800" cy="2994203"/>
            </a:xfrm>
            <a:prstGeom prst="rect">
              <a:avLst/>
            </a:prstGeom>
            <a:noFill/>
          </p:spPr>
        </p:pic>
      </p:grpSp>
      <p:sp>
        <p:nvSpPr>
          <p:cNvPr id="21" name="Action Button: Back or Previous 20">
            <a:hlinkClick r:id="" action="ppaction://hlinkshowjump?jump=previousslide" highlightClick="1"/>
          </p:cNvPr>
          <p:cNvSpPr/>
          <p:nvPr/>
        </p:nvSpPr>
        <p:spPr>
          <a:xfrm>
            <a:off x="533400" y="381000"/>
            <a:ext cx="533400" cy="5334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8125"/>
            <a:ext cx="6781800" cy="868363"/>
          </a:xfrm>
        </p:spPr>
        <p:txBody>
          <a:bodyPr/>
          <a:lstStyle/>
          <a:p>
            <a:r>
              <a:rPr lang="en-US" sz="3200" dirty="0" smtClean="0"/>
              <a:t>II – SỬ DỤNG TỪ ĐỒNG ÂM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1143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Cambria" pitchFamily="18" charset="0"/>
              </a:rPr>
              <a:t>VD 2 / 135</a:t>
            </a:r>
            <a:endParaRPr lang="en-US" sz="24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1600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Cambria" pitchFamily="18" charset="0"/>
              </a:rPr>
              <a:t>Câu đó có 02 nghĩa :</a:t>
            </a:r>
            <a:endParaRPr lang="en-US" sz="24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21336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Kho : động từ, chỉ cách chế biến cá.</a:t>
            </a:r>
          </a:p>
          <a:p>
            <a:pPr marL="457200" indent="-457200">
              <a:buAutoNum type="arabicPeriod"/>
            </a:pPr>
            <a:endParaRPr lang="en-US" sz="2400" dirty="0" smtClean="0">
              <a:solidFill>
                <a:schemeClr val="tx2"/>
              </a:solidFill>
              <a:latin typeface="Cambria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Kho : danh từ, chỉ nơi chứa cá.</a:t>
            </a:r>
            <a:endParaRPr lang="en-US" sz="2400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35814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Cambria" pitchFamily="18" charset="0"/>
              </a:rPr>
              <a:t>Để câu đơn nghĩa, ta sửa :</a:t>
            </a:r>
            <a:endParaRPr lang="en-US" sz="24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0" y="41910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Đem cá về </a:t>
            </a:r>
            <a:r>
              <a:rPr lang="en-US" sz="2400" b="1" i="1" dirty="0" smtClean="0">
                <a:solidFill>
                  <a:schemeClr val="tx2"/>
                </a:solidFill>
                <a:latin typeface="Cambria" pitchFamily="18" charset="0"/>
              </a:rPr>
              <a:t>mà kho</a:t>
            </a:r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.</a:t>
            </a:r>
          </a:p>
          <a:p>
            <a:pPr marL="457200" indent="-457200">
              <a:buAutoNum type="arabicPeriod"/>
            </a:pPr>
            <a:endParaRPr lang="en-US" sz="2400" dirty="0" smtClean="0">
              <a:solidFill>
                <a:schemeClr val="tx2"/>
              </a:solidFill>
              <a:latin typeface="Cambria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Đem cá về </a:t>
            </a:r>
            <a:r>
              <a:rPr lang="en-US" sz="2400" b="1" i="1" dirty="0" smtClean="0">
                <a:solidFill>
                  <a:schemeClr val="tx2"/>
                </a:solidFill>
                <a:latin typeface="Cambria" pitchFamily="18" charset="0"/>
              </a:rPr>
              <a:t>nhập kho</a:t>
            </a:r>
            <a:r>
              <a:rPr lang="en-US" sz="2400" dirty="0" smtClean="0">
                <a:solidFill>
                  <a:schemeClr val="tx2"/>
                </a:solidFill>
                <a:latin typeface="Cambria" pitchFamily="18" charset="0"/>
              </a:rPr>
              <a:t>.</a:t>
            </a:r>
            <a:endParaRPr lang="en-US" sz="2400" dirty="0">
              <a:solidFill>
                <a:schemeClr val="tx2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704850" y="700087"/>
            <a:ext cx="173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u="sng" dirty="0">
                <a:solidFill>
                  <a:schemeClr val="tx1">
                    <a:lumMod val="20000"/>
                    <a:lumOff val="80000"/>
                  </a:schemeClr>
                </a:solidFill>
              </a:rPr>
              <a:t> Bài tập 1(136)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304800" y="1295400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FF0000"/>
                </a:solidFill>
              </a:rPr>
              <a:t>- Cao: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304800" y="19558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FF0000"/>
                </a:solidFill>
              </a:rPr>
              <a:t>- Ba: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260350" y="27051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FF0000"/>
                </a:solidFill>
              </a:rPr>
              <a:t>- Tranh: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228600" y="3443288"/>
            <a:ext cx="108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</a:rPr>
              <a:t>- Sang:</a:t>
            </a: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304800" y="4157663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FF0000"/>
                </a:solidFill>
              </a:rPr>
              <a:t>- Nam: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304800" y="4916488"/>
            <a:ext cx="84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FF0000"/>
                </a:solidFill>
              </a:rPr>
              <a:t>- Sức: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304800" y="5530850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FF0000"/>
                </a:solidFill>
              </a:rPr>
              <a:t>- Nhè: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3276600" y="487363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FF0000"/>
                </a:solidFill>
              </a:rPr>
              <a:t>- Tuốt: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 flipV="1">
            <a:off x="1143000" y="1333500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34" name="Line 18"/>
          <p:cNvSpPr>
            <a:spLocks noChangeShapeType="1"/>
          </p:cNvSpPr>
          <p:nvPr/>
        </p:nvSpPr>
        <p:spPr bwMode="auto">
          <a:xfrm>
            <a:off x="1143000" y="1524000"/>
            <a:ext cx="3048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 flipV="1">
            <a:off x="1066800" y="2057400"/>
            <a:ext cx="3810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>
            <a:off x="1066800" y="2133600"/>
            <a:ext cx="3048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1412875" y="1855788"/>
            <a:ext cx="8130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 smtClean="0">
                <a:solidFill>
                  <a:srgbClr val="0000FF"/>
                </a:solidFill>
              </a:rPr>
              <a:t>Số ba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1385888" y="2257425"/>
            <a:ext cx="8771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 smtClean="0">
                <a:solidFill>
                  <a:srgbClr val="0000FF"/>
                </a:solidFill>
              </a:rPr>
              <a:t>Ba mẹ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1431925" y="1103313"/>
            <a:ext cx="1044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>
                <a:solidFill>
                  <a:srgbClr val="0000FF"/>
                </a:solidFill>
              </a:rPr>
              <a:t>Cao lớn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422400" y="1509713"/>
            <a:ext cx="1397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1" hangingPunct="1"/>
            <a:r>
              <a:rPr lang="en-US" b="1" dirty="0">
                <a:solidFill>
                  <a:srgbClr val="0000FF"/>
                </a:solidFill>
              </a:rPr>
              <a:t>Cao </a:t>
            </a:r>
            <a:r>
              <a:rPr lang="en-US" b="1" dirty="0" smtClean="0">
                <a:solidFill>
                  <a:srgbClr val="0000FF"/>
                </a:solidFill>
              </a:rPr>
              <a:t>hổ cốt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1584325" y="2579688"/>
            <a:ext cx="125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0000FF"/>
                </a:solidFill>
              </a:rPr>
              <a:t>Nhà tranh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1560513" y="2927350"/>
            <a:ext cx="149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0000FF"/>
                </a:solidFill>
              </a:rPr>
              <a:t>Tranh giành</a:t>
            </a:r>
          </a:p>
        </p:txBody>
      </p:sp>
      <p:sp>
        <p:nvSpPr>
          <p:cNvPr id="34843" name="Line 27"/>
          <p:cNvSpPr>
            <a:spLocks noChangeShapeType="1"/>
          </p:cNvSpPr>
          <p:nvPr/>
        </p:nvSpPr>
        <p:spPr bwMode="auto">
          <a:xfrm flipV="1">
            <a:off x="1333500" y="2743200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44" name="Line 28"/>
          <p:cNvSpPr>
            <a:spLocks noChangeShapeType="1"/>
          </p:cNvSpPr>
          <p:nvPr/>
        </p:nvSpPr>
        <p:spPr bwMode="auto">
          <a:xfrm>
            <a:off x="1333500" y="2895600"/>
            <a:ext cx="26670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1423988" y="3294063"/>
            <a:ext cx="13644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>
                <a:solidFill>
                  <a:srgbClr val="0000FF"/>
                </a:solidFill>
              </a:rPr>
              <a:t>Sang </a:t>
            </a:r>
            <a:r>
              <a:rPr lang="en-US" b="1" dirty="0" smtClean="0">
                <a:solidFill>
                  <a:srgbClr val="0000FF"/>
                </a:solidFill>
              </a:rPr>
              <a:t>sông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1408113" y="3646488"/>
            <a:ext cx="14670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 smtClean="0">
                <a:solidFill>
                  <a:srgbClr val="0000FF"/>
                </a:solidFill>
              </a:rPr>
              <a:t> Sang trọng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847" name="Line 31"/>
          <p:cNvSpPr>
            <a:spLocks noChangeShapeType="1"/>
          </p:cNvSpPr>
          <p:nvPr/>
        </p:nvSpPr>
        <p:spPr bwMode="auto">
          <a:xfrm flipV="1">
            <a:off x="1219200" y="3505200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48" name="Line 32"/>
          <p:cNvSpPr>
            <a:spLocks noChangeShapeType="1"/>
          </p:cNvSpPr>
          <p:nvPr/>
        </p:nvSpPr>
        <p:spPr bwMode="auto">
          <a:xfrm>
            <a:off x="1219200" y="3657600"/>
            <a:ext cx="304800" cy="1857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49" name="Line 33"/>
          <p:cNvSpPr>
            <a:spLocks noChangeShapeType="1"/>
          </p:cNvSpPr>
          <p:nvPr/>
        </p:nvSpPr>
        <p:spPr bwMode="auto">
          <a:xfrm flipV="1">
            <a:off x="1166813" y="4243388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50" name="Line 34"/>
          <p:cNvSpPr>
            <a:spLocks noChangeShapeType="1"/>
          </p:cNvSpPr>
          <p:nvPr/>
        </p:nvSpPr>
        <p:spPr bwMode="auto">
          <a:xfrm>
            <a:off x="1166813" y="4395788"/>
            <a:ext cx="280987" cy="1762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51" name="Text Box 35"/>
          <p:cNvSpPr txBox="1">
            <a:spLocks noChangeArrowheads="1"/>
          </p:cNvSpPr>
          <p:nvPr/>
        </p:nvSpPr>
        <p:spPr bwMode="auto">
          <a:xfrm>
            <a:off x="1384300" y="3970338"/>
            <a:ext cx="1616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0000FF"/>
                </a:solidFill>
              </a:rPr>
              <a:t>Phương nam</a:t>
            </a:r>
          </a:p>
        </p:txBody>
      </p:sp>
      <p:sp>
        <p:nvSpPr>
          <p:cNvPr id="34852" name="Text Box 36"/>
          <p:cNvSpPr txBox="1">
            <a:spLocks noChangeArrowheads="1"/>
          </p:cNvSpPr>
          <p:nvPr/>
        </p:nvSpPr>
        <p:spPr bwMode="auto">
          <a:xfrm>
            <a:off x="1398588" y="4398963"/>
            <a:ext cx="1171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>
                <a:solidFill>
                  <a:srgbClr val="0000FF"/>
                </a:solidFill>
              </a:rPr>
              <a:t>Nam giới</a:t>
            </a:r>
          </a:p>
        </p:txBody>
      </p:sp>
      <p:sp>
        <p:nvSpPr>
          <p:cNvPr id="34853" name="Line 37"/>
          <p:cNvSpPr>
            <a:spLocks noChangeShapeType="1"/>
          </p:cNvSpPr>
          <p:nvPr/>
        </p:nvSpPr>
        <p:spPr bwMode="auto">
          <a:xfrm flipV="1">
            <a:off x="1147763" y="4926013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54" name="Line 38"/>
          <p:cNvSpPr>
            <a:spLocks noChangeShapeType="1"/>
          </p:cNvSpPr>
          <p:nvPr/>
        </p:nvSpPr>
        <p:spPr bwMode="auto">
          <a:xfrm>
            <a:off x="1147763" y="5078413"/>
            <a:ext cx="223837" cy="1857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55" name="Line 39"/>
          <p:cNvSpPr>
            <a:spLocks noChangeShapeType="1"/>
          </p:cNvSpPr>
          <p:nvPr/>
        </p:nvSpPr>
        <p:spPr bwMode="auto">
          <a:xfrm flipV="1">
            <a:off x="1143000" y="5602288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56" name="Line 40"/>
          <p:cNvSpPr>
            <a:spLocks noChangeShapeType="1"/>
          </p:cNvSpPr>
          <p:nvPr/>
        </p:nvSpPr>
        <p:spPr bwMode="auto">
          <a:xfrm>
            <a:off x="1143000" y="5797550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57" name="Line 41"/>
          <p:cNvSpPr>
            <a:spLocks noChangeShapeType="1"/>
          </p:cNvSpPr>
          <p:nvPr/>
        </p:nvSpPr>
        <p:spPr bwMode="auto">
          <a:xfrm flipV="1">
            <a:off x="4159250" y="515938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>
            <a:off x="4159250" y="668338"/>
            <a:ext cx="260350" cy="24868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61" name="Text Box 45"/>
          <p:cNvSpPr txBox="1">
            <a:spLocks noChangeArrowheads="1"/>
          </p:cNvSpPr>
          <p:nvPr/>
        </p:nvSpPr>
        <p:spPr bwMode="auto">
          <a:xfrm>
            <a:off x="1422400" y="5381625"/>
            <a:ext cx="1095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 smtClean="0">
                <a:solidFill>
                  <a:srgbClr val="0000CC"/>
                </a:solidFill>
              </a:rPr>
              <a:t>Nhè mặt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4862" name="Text Box 46"/>
          <p:cNvSpPr txBox="1">
            <a:spLocks noChangeArrowheads="1"/>
          </p:cNvSpPr>
          <p:nvPr/>
        </p:nvSpPr>
        <p:spPr bwMode="auto">
          <a:xfrm>
            <a:off x="1412875" y="5805488"/>
            <a:ext cx="12362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 smtClean="0">
                <a:solidFill>
                  <a:srgbClr val="0000CC"/>
                </a:solidFill>
              </a:rPr>
              <a:t>Khóc nhè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34863" name="Text Box 47"/>
          <p:cNvSpPr txBox="1">
            <a:spLocks noChangeArrowheads="1"/>
          </p:cNvSpPr>
          <p:nvPr/>
        </p:nvSpPr>
        <p:spPr bwMode="auto">
          <a:xfrm>
            <a:off x="1390650" y="4767263"/>
            <a:ext cx="9669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endParaRPr lang="en-US" dirty="0">
              <a:solidFill>
                <a:schemeClr val="bg1"/>
              </a:solidFill>
            </a:endParaRPr>
          </a:p>
          <a:p>
            <a:pPr algn="l" eaLnBrk="1" hangingPunct="1"/>
            <a:r>
              <a:rPr lang="en-US" b="1" dirty="0">
                <a:solidFill>
                  <a:srgbClr val="0000FF"/>
                </a:solidFill>
              </a:rPr>
              <a:t>Sức </a:t>
            </a:r>
            <a:r>
              <a:rPr lang="en-US" b="1" dirty="0" smtClean="0">
                <a:solidFill>
                  <a:srgbClr val="0000FF"/>
                </a:solidFill>
              </a:rPr>
              <a:t>ép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864" name="Text Box 48"/>
          <p:cNvSpPr txBox="1">
            <a:spLocks noChangeArrowheads="1"/>
          </p:cNvSpPr>
          <p:nvPr/>
        </p:nvSpPr>
        <p:spPr bwMode="auto">
          <a:xfrm>
            <a:off x="1371600" y="4730750"/>
            <a:ext cx="1056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>
                <a:solidFill>
                  <a:srgbClr val="0000FF"/>
                </a:solidFill>
              </a:rPr>
              <a:t>Sức </a:t>
            </a:r>
            <a:r>
              <a:rPr lang="en-US" b="1" dirty="0" smtClean="0">
                <a:solidFill>
                  <a:srgbClr val="0000FF"/>
                </a:solidFill>
              </a:rPr>
              <a:t>lực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865" name="Text Box 49"/>
          <p:cNvSpPr txBox="1">
            <a:spLocks noChangeArrowheads="1"/>
          </p:cNvSpPr>
          <p:nvPr/>
        </p:nvSpPr>
        <p:spPr bwMode="auto">
          <a:xfrm>
            <a:off x="4391025" y="381000"/>
            <a:ext cx="9156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 smtClean="0">
                <a:solidFill>
                  <a:srgbClr val="0000FF"/>
                </a:solidFill>
              </a:rPr>
              <a:t>Đi tuốt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866" name="Text Box 50"/>
          <p:cNvSpPr txBox="1">
            <a:spLocks noChangeArrowheads="1"/>
          </p:cNvSpPr>
          <p:nvPr/>
        </p:nvSpPr>
        <p:spPr bwMode="auto">
          <a:xfrm>
            <a:off x="4357468" y="734084"/>
            <a:ext cx="23700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 smtClean="0">
                <a:solidFill>
                  <a:srgbClr val="0000FF"/>
                </a:solidFill>
              </a:rPr>
              <a:t>Tuốt gươm, tuốt lúa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3124200" y="2362200"/>
            <a:ext cx="5791200" cy="4105275"/>
          </a:xfrm>
          <a:prstGeom prst="rect">
            <a:avLst/>
          </a:prstGeom>
          <a:solidFill>
            <a:schemeClr val="tx2">
              <a:lumMod val="50000"/>
            </a:schemeClr>
          </a:solidFill>
          <a:ln w="57150" cmpd="thickThin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Th¸ng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t¸m, 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thu cao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, giã thÐt già,</a:t>
            </a:r>
            <a:b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</a:b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Cuén mÊt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ba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líp 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tranh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nhà ta.</a:t>
            </a:r>
            <a:b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</a:b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Tranh bay 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sang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s«ng r¶i kh¾p bê,</a:t>
            </a:r>
            <a:b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</a:b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M¶nh cao treo tãt ngän rõng xa,</a:t>
            </a:r>
            <a:b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</a:b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M¶nh thÊp quay lén vào m­¬ng sa.</a:t>
            </a:r>
            <a:b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</a:b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TrÎ con th«n 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nam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khinh ta già kh«ng 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søc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,</a:t>
            </a:r>
            <a:b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</a:b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Nì</a:t>
            </a:r>
            <a:r>
              <a:rPr 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nhÌ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tr­íc mÆt x« c­íp giËt,</a:t>
            </a:r>
            <a:b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</a:b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C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ắ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p tranh ®i 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tuèt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vào lòy tre</a:t>
            </a:r>
            <a:b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</a:b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M«i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kh« miÖng ch¸y gào ch¼ng ®­îc,</a:t>
            </a:r>
            <a:b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</a:b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Quay vÒ, chèng gËy lßng Êm øc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!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  <a:p>
            <a:pPr algn="l"/>
            <a:r>
              <a:rPr lang="en-US" sz="20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	</a:t>
            </a:r>
            <a:r>
              <a:rPr lang="en-US" sz="20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(TrÝch </a:t>
            </a:r>
            <a:r>
              <a:rPr lang="en-US" sz="2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Bµi </a:t>
            </a:r>
            <a:r>
              <a:rPr lang="en-US" sz="20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ca nhµ tranh bÞ giã thu ph</a:t>
            </a:r>
            <a:r>
              <a:rPr lang="en-US" sz="2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¸)</a:t>
            </a:r>
            <a:endParaRPr lang="en-US" sz="2000" b="1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34872" name="Text Box 56"/>
          <p:cNvSpPr txBox="1">
            <a:spLocks noChangeArrowheads="1"/>
          </p:cNvSpPr>
          <p:nvPr/>
        </p:nvSpPr>
        <p:spPr bwMode="auto">
          <a:xfrm>
            <a:off x="304800" y="304800"/>
            <a:ext cx="2362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dirty="0">
                <a:solidFill>
                  <a:schemeClr val="tx1">
                    <a:lumMod val="20000"/>
                    <a:lumOff val="80000"/>
                  </a:schemeClr>
                </a:solidFill>
              </a:rPr>
              <a:t>III.LUYỆN TẬP</a:t>
            </a:r>
          </a:p>
        </p:txBody>
      </p: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3276600" y="1554163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>
                <a:solidFill>
                  <a:srgbClr val="FF0000"/>
                </a:solidFill>
              </a:rPr>
              <a:t>- </a:t>
            </a:r>
            <a:r>
              <a:rPr lang="en-US" b="1" dirty="0" smtClean="0">
                <a:solidFill>
                  <a:srgbClr val="FF0000"/>
                </a:solidFill>
              </a:rPr>
              <a:t>Môi: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4" name="Line 41"/>
          <p:cNvSpPr>
            <a:spLocks noChangeShapeType="1"/>
          </p:cNvSpPr>
          <p:nvPr/>
        </p:nvSpPr>
        <p:spPr bwMode="auto">
          <a:xfrm flipV="1">
            <a:off x="4159250" y="1582738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" name="Line 42"/>
          <p:cNvSpPr>
            <a:spLocks noChangeShapeType="1"/>
          </p:cNvSpPr>
          <p:nvPr/>
        </p:nvSpPr>
        <p:spPr bwMode="auto">
          <a:xfrm>
            <a:off x="4159250" y="1735138"/>
            <a:ext cx="260350" cy="24868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Text Box 49"/>
          <p:cNvSpPr txBox="1">
            <a:spLocks noChangeArrowheads="1"/>
          </p:cNvSpPr>
          <p:nvPr/>
        </p:nvSpPr>
        <p:spPr bwMode="auto">
          <a:xfrm>
            <a:off x="4391025" y="1447800"/>
            <a:ext cx="1326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 smtClean="0">
                <a:solidFill>
                  <a:srgbClr val="0000FF"/>
                </a:solidFill>
              </a:rPr>
              <a:t>Môi miệng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57" name="Text Box 50"/>
          <p:cNvSpPr txBox="1">
            <a:spLocks noChangeArrowheads="1"/>
          </p:cNvSpPr>
          <p:nvPr/>
        </p:nvSpPr>
        <p:spPr bwMode="auto">
          <a:xfrm>
            <a:off x="4357468" y="1800884"/>
            <a:ext cx="34900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b="1" dirty="0" smtClean="0">
                <a:solidFill>
                  <a:srgbClr val="0000FF"/>
                </a:solidFill>
              </a:rPr>
              <a:t>Môi trường, cái môi múc canh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" decel="100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" decel="100000"/>
                                        <p:tgtEl>
                                          <p:spTgt spid="348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92" decel="100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92" decel="100000"/>
                                        <p:tgtEl>
                                          <p:spTgt spid="348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192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192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92" decel="100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192" decel="100000"/>
                                        <p:tgtEl>
                                          <p:spTgt spid="348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192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192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92" decel="100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192" decel="100000"/>
                                        <p:tgtEl>
                                          <p:spTgt spid="348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192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192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92" decel="100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192" decel="100000"/>
                                        <p:tgtEl>
                                          <p:spTgt spid="348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192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192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92" decel="100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92" decel="100000"/>
                                        <p:tgtEl>
                                          <p:spTgt spid="348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192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192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92" decel="100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192" decel="100000"/>
                                        <p:tgtEl>
                                          <p:spTgt spid="348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192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192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92" decel="100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192" decel="100000"/>
                                        <p:tgtEl>
                                          <p:spTgt spid="348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0" dur="192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192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4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4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4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34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4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4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34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3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"/>
                            </p:stCondLst>
                            <p:childTnLst>
                              <p:par>
                                <p:cTn id="21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92" decel="100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6" dur="192" decel="100000"/>
                                        <p:tgtEl>
                                          <p:spTgt spid="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8" dur="192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0" dur="192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  <p:bldP spid="34824" grpId="0"/>
      <p:bldP spid="34825" grpId="0"/>
      <p:bldP spid="34826" grpId="0"/>
      <p:bldP spid="34828" grpId="0"/>
      <p:bldP spid="34829" grpId="0"/>
      <p:bldP spid="34830" grpId="0"/>
      <p:bldP spid="34831" grpId="0"/>
      <p:bldP spid="34833" grpId="0" animBg="1"/>
      <p:bldP spid="34834" grpId="0" animBg="1"/>
      <p:bldP spid="34835" grpId="0" animBg="1"/>
      <p:bldP spid="34836" grpId="0" animBg="1"/>
      <p:bldP spid="34837" grpId="0"/>
      <p:bldP spid="34838" grpId="0"/>
      <p:bldP spid="34839" grpId="0"/>
      <p:bldP spid="34840" grpId="0"/>
      <p:bldP spid="34841" grpId="0"/>
      <p:bldP spid="34842" grpId="0"/>
      <p:bldP spid="34843" grpId="0" animBg="1"/>
      <p:bldP spid="34844" grpId="0" animBg="1"/>
      <p:bldP spid="34845" grpId="0"/>
      <p:bldP spid="34846" grpId="0"/>
      <p:bldP spid="34847" grpId="0" animBg="1"/>
      <p:bldP spid="34848" grpId="0" animBg="1"/>
      <p:bldP spid="34849" grpId="0" animBg="1"/>
      <p:bldP spid="34850" grpId="0" animBg="1"/>
      <p:bldP spid="34851" grpId="0"/>
      <p:bldP spid="34852" grpId="0"/>
      <p:bldP spid="34853" grpId="0" animBg="1"/>
      <p:bldP spid="34854" grpId="0" animBg="1"/>
      <p:bldP spid="34855" grpId="0" animBg="1"/>
      <p:bldP spid="34856" grpId="0" animBg="1"/>
      <p:bldP spid="34857" grpId="0" animBg="1"/>
      <p:bldP spid="34858" grpId="0" animBg="1"/>
      <p:bldP spid="34861" grpId="0"/>
      <p:bldP spid="34862" grpId="0"/>
      <p:bldP spid="34863" grpId="0"/>
      <p:bldP spid="34864" grpId="0"/>
      <p:bldP spid="34865" grpId="0"/>
      <p:bldP spid="34866" grpId="0"/>
      <p:bldP spid="53" grpId="0"/>
      <p:bldP spid="54" grpId="0" animBg="1"/>
      <p:bldP spid="55" grpId="0" animBg="1"/>
      <p:bldP spid="56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mbria" pitchFamily="18" charset="0"/>
              </a:rPr>
              <a:t>BT 2</a:t>
            </a:r>
            <a:endParaRPr lang="en-US" sz="2400" b="1" dirty="0">
              <a:solidFill>
                <a:schemeClr val="tx1">
                  <a:lumMod val="20000"/>
                  <a:lumOff val="8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1430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A - Các nghĩa khác nhau của danh từ “Cổ” :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pic>
        <p:nvPicPr>
          <p:cNvPr id="1026" name="Picture 2" descr="http://cangdamat.biz/wp-content/uploads/2013/07/shutterstock_701261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493" y="2362200"/>
            <a:ext cx="2376107" cy="22002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47244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Cổ 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1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: </a:t>
            </a:r>
          </a:p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bộ phận cơ thể nối đầu với thân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2628900" y="2400300"/>
            <a:ext cx="1676400" cy="114300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14800" y="1754948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Cổ 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2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: sự bướng bỉnh, khó bảo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895600" y="2743200"/>
            <a:ext cx="1219200" cy="106680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114800" y="251460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Cổ 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3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: bộ phận của áo hoặc giày bao quanh cổ người hoặc cổ chân</a:t>
            </a:r>
          </a:p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sym typeface="Wingdings" pitchFamily="2" charset="2"/>
              </a:rPr>
              <a:t>  Cổ áo, cổ giày...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895600" y="3810000"/>
            <a:ext cx="1219200" cy="304800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14800" y="388620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Cổ </a:t>
            </a:r>
            <a:r>
              <a:rPr lang="en-US" sz="2400" b="1" baseline="-25000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4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 : bộ phận thót lại ở phần đầu của 01 số đồ vật </a:t>
            </a:r>
          </a:p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sym typeface="Wingdings" pitchFamily="2" charset="2"/>
              </a:rPr>
              <a:t>  Cổ chai, cổ lọ, cổ bình...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6015335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ambria" pitchFamily="18" charset="0"/>
                <a:sym typeface="Wingdings" pitchFamily="2" charset="2"/>
              </a:rPr>
              <a:t> Nghĩa GỐC</a:t>
            </a:r>
            <a:endParaRPr lang="en-US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53340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ambria" pitchFamily="18" charset="0"/>
                <a:sym typeface="Wingdings" pitchFamily="2" charset="2"/>
              </a:rPr>
              <a:t> Nghĩa CHUYỂN</a:t>
            </a:r>
            <a:endParaRPr lang="en-US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8" grpId="0"/>
      <p:bldP spid="12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ambria" pitchFamily="18" charset="0"/>
              </a:rPr>
              <a:t>BT 2</a:t>
            </a:r>
            <a:endParaRPr lang="en-US" sz="2400" b="1" dirty="0">
              <a:solidFill>
                <a:schemeClr val="tx1">
                  <a:lumMod val="20000"/>
                  <a:lumOff val="8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1430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B- Từ đồng âm với từ “Cổ” :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19050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- Cổ (tính từ) : Đồ cổ, nhà cổ, phố cổ...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  <p:pic>
        <p:nvPicPr>
          <p:cNvPr id="28674" name="Picture 2" descr="https://encrypted-tbn0.gstatic.com/images?q=tbn:ANd9GcQUQ2fHoyXNj3t9Fdj8tXLFRirccI-R2rqAl8dpIP9xPU4AVDo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3437" y="1295400"/>
            <a:ext cx="3206228" cy="21336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381000" y="39624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- Cổ (danh từ) : cổ phần, cổ đông...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4" grpId="0"/>
      <p:bldP spid="19" grpId="0"/>
    </p:bldLst>
  </p:timing>
</p:sld>
</file>

<file path=ppt/theme/theme1.xml><?xml version="1.0" encoding="utf-8"?>
<a:theme xmlns:a="http://schemas.openxmlformats.org/drawingml/2006/main" name="574TGp_natural_light_ani">
  <a:themeElements>
    <a:clrScheme name="Default Design 3">
      <a:dk1>
        <a:srgbClr val="808080"/>
      </a:dk1>
      <a:lt1>
        <a:srgbClr val="DDE89A"/>
      </a:lt1>
      <a:dk2>
        <a:srgbClr val="329A2A"/>
      </a:dk2>
      <a:lt2>
        <a:srgbClr val="185E25"/>
      </a:lt2>
      <a:accent1>
        <a:srgbClr val="80CB35"/>
      </a:accent1>
      <a:accent2>
        <a:srgbClr val="518CD3"/>
      </a:accent2>
      <a:accent3>
        <a:srgbClr val="ADCAAC"/>
      </a:accent3>
      <a:accent4>
        <a:srgbClr val="BDC683"/>
      </a:accent4>
      <a:accent5>
        <a:srgbClr val="C0E2AE"/>
      </a:accent5>
      <a:accent6>
        <a:srgbClr val="497EBF"/>
      </a:accent6>
      <a:hlink>
        <a:srgbClr val="E15D7C"/>
      </a:hlink>
      <a:folHlink>
        <a:srgbClr val="DB915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808080"/>
        </a:dk1>
        <a:lt1>
          <a:srgbClr val="EADCC0"/>
        </a:lt1>
        <a:dk2>
          <a:srgbClr val="F97407"/>
        </a:dk2>
        <a:lt2>
          <a:srgbClr val="E65D00"/>
        </a:lt2>
        <a:accent1>
          <a:srgbClr val="FBCF2D"/>
        </a:accent1>
        <a:accent2>
          <a:srgbClr val="5C8CDA"/>
        </a:accent2>
        <a:accent3>
          <a:srgbClr val="FBBCAA"/>
        </a:accent3>
        <a:accent4>
          <a:srgbClr val="C8BCA4"/>
        </a:accent4>
        <a:accent5>
          <a:srgbClr val="FDE4AD"/>
        </a:accent5>
        <a:accent6>
          <a:srgbClr val="537EC5"/>
        </a:accent6>
        <a:hlink>
          <a:srgbClr val="87D242"/>
        </a:hlink>
        <a:folHlink>
          <a:srgbClr val="DA647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808080"/>
        </a:dk1>
        <a:lt1>
          <a:srgbClr val="9BD3E5"/>
        </a:lt1>
        <a:dk2>
          <a:srgbClr val="357DA9"/>
        </a:dk2>
        <a:lt2>
          <a:srgbClr val="101C56"/>
        </a:lt2>
        <a:accent1>
          <a:srgbClr val="58BECC"/>
        </a:accent1>
        <a:accent2>
          <a:srgbClr val="8A5BDF"/>
        </a:accent2>
        <a:accent3>
          <a:srgbClr val="AEBFD1"/>
        </a:accent3>
        <a:accent4>
          <a:srgbClr val="84B4C3"/>
        </a:accent4>
        <a:accent5>
          <a:srgbClr val="B4DBE2"/>
        </a:accent5>
        <a:accent6>
          <a:srgbClr val="7D52CA"/>
        </a:accent6>
        <a:hlink>
          <a:srgbClr val="6ECC4C"/>
        </a:hlink>
        <a:folHlink>
          <a:srgbClr val="DD693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808080"/>
        </a:dk1>
        <a:lt1>
          <a:srgbClr val="DDE89A"/>
        </a:lt1>
        <a:dk2>
          <a:srgbClr val="329A2A"/>
        </a:dk2>
        <a:lt2>
          <a:srgbClr val="185E25"/>
        </a:lt2>
        <a:accent1>
          <a:srgbClr val="80CB35"/>
        </a:accent1>
        <a:accent2>
          <a:srgbClr val="518CD3"/>
        </a:accent2>
        <a:accent3>
          <a:srgbClr val="ADCAAC"/>
        </a:accent3>
        <a:accent4>
          <a:srgbClr val="BDC683"/>
        </a:accent4>
        <a:accent5>
          <a:srgbClr val="C0E2AE"/>
        </a:accent5>
        <a:accent6>
          <a:srgbClr val="497EBF"/>
        </a:accent6>
        <a:hlink>
          <a:srgbClr val="E15D7C"/>
        </a:hlink>
        <a:folHlink>
          <a:srgbClr val="DB915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574TGp_natural_light_ani</Template>
  <TotalTime>343</TotalTime>
  <Words>761</Words>
  <Application>Microsoft Office PowerPoint</Application>
  <PresentationFormat>On-screen Show (4:3)</PresentationFormat>
  <Paragraphs>114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574TGp_natural_light_ani</vt:lpstr>
      <vt:lpstr>TIẾT 43  TỪ ĐỒNG ÂM</vt:lpstr>
      <vt:lpstr>NỘI DUNG</vt:lpstr>
      <vt:lpstr>I – THẾ NÀO LÀ TỪ ĐỒNG ÂM ?</vt:lpstr>
      <vt:lpstr>* So sánh :</vt:lpstr>
      <vt:lpstr>PowerPoint Presentation</vt:lpstr>
      <vt:lpstr>II – SỬ DỤNG TỪ ĐỒNG ÂM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TIẾT 43  TỪ ĐỒNG ÂM</vt:lpstr>
    </vt:vector>
  </TitlesOfParts>
  <Company>TTDV - Cholimex MEI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Hp</dc:creator>
  <cp:lastModifiedBy>acer</cp:lastModifiedBy>
  <cp:revision>40</cp:revision>
  <dcterms:created xsi:type="dcterms:W3CDTF">2013-10-21T11:19:42Z</dcterms:created>
  <dcterms:modified xsi:type="dcterms:W3CDTF">2015-10-26T03:33:24Z</dcterms:modified>
</cp:coreProperties>
</file>